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anken Grotesk Medium"/>
      <p:regular r:id="rId24"/>
      <p:bold r:id="rId25"/>
      <p:italic r:id="rId26"/>
      <p:boldItalic r:id="rId27"/>
    </p:embeddedFont>
    <p:embeddedFont>
      <p:font typeface="Fredoka"/>
      <p:regular r:id="rId28"/>
      <p:bold r:id="rId29"/>
    </p:embeddedFont>
    <p:embeddedFont>
      <p:font typeface="Hanken Grotesk"/>
      <p:regular r:id="rId30"/>
      <p:bold r:id="rId31"/>
      <p:italic r:id="rId32"/>
      <p:boldItalic r:id="rId33"/>
    </p:embeddedFont>
    <p:embeddedFont>
      <p:font typeface="Hanken Grotesk SemiBold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Open Sans SemiBold"/>
      <p:regular r:id="rId42"/>
      <p:bold r:id="rId43"/>
      <p:italic r:id="rId44"/>
      <p:boldItalic r:id="rId45"/>
    </p:embeddedFont>
    <p:embeddedFont>
      <p:font typeface="Open Sans Medium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42" Type="http://schemas.openxmlformats.org/officeDocument/2006/relationships/font" Target="fonts/OpenSansSemiBold-regular.fntdata"/><Relationship Id="rId41" Type="http://schemas.openxmlformats.org/officeDocument/2006/relationships/font" Target="fonts/Inter-boldItalic.fntdata"/><Relationship Id="rId44" Type="http://schemas.openxmlformats.org/officeDocument/2006/relationships/font" Target="fonts/OpenSansSemiBold-italic.fntdata"/><Relationship Id="rId43" Type="http://schemas.openxmlformats.org/officeDocument/2006/relationships/font" Target="fonts/OpenSansSemiBold-bold.fntdata"/><Relationship Id="rId46" Type="http://schemas.openxmlformats.org/officeDocument/2006/relationships/font" Target="fonts/OpenSansMedium-regular.fntdata"/><Relationship Id="rId45" Type="http://schemas.openxmlformats.org/officeDocument/2006/relationships/font" Target="fonts/Open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Medium-italic.fntdata"/><Relationship Id="rId47" Type="http://schemas.openxmlformats.org/officeDocument/2006/relationships/font" Target="fonts/OpenSansMedium-bold.fntdata"/><Relationship Id="rId49" Type="http://schemas.openxmlformats.org/officeDocument/2006/relationships/font" Target="fonts/Open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ankenGrotesk-bold.fntdata"/><Relationship Id="rId30" Type="http://schemas.openxmlformats.org/officeDocument/2006/relationships/font" Target="fonts/HankenGrotesk-regular.fntdata"/><Relationship Id="rId33" Type="http://schemas.openxmlformats.org/officeDocument/2006/relationships/font" Target="fonts/HankenGrotesk-boldItalic.fntdata"/><Relationship Id="rId32" Type="http://schemas.openxmlformats.org/officeDocument/2006/relationships/font" Target="fonts/HankenGrotesk-italic.fntdata"/><Relationship Id="rId35" Type="http://schemas.openxmlformats.org/officeDocument/2006/relationships/font" Target="fonts/HankenGroteskSemiBold-bold.fntdata"/><Relationship Id="rId34" Type="http://schemas.openxmlformats.org/officeDocument/2006/relationships/font" Target="fonts/HankenGroteskSemiBold-regular.fntdata"/><Relationship Id="rId37" Type="http://schemas.openxmlformats.org/officeDocument/2006/relationships/font" Target="fonts/HankenGroteskSemiBold-boldItalic.fntdata"/><Relationship Id="rId36" Type="http://schemas.openxmlformats.org/officeDocument/2006/relationships/font" Target="fonts/HankenGroteskSemiBold-italic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ankenGroteskMedium-regular.fntdata"/><Relationship Id="rId23" Type="http://schemas.openxmlformats.org/officeDocument/2006/relationships/slide" Target="slides/slide18.xml"/><Relationship Id="rId26" Type="http://schemas.openxmlformats.org/officeDocument/2006/relationships/font" Target="fonts/HankenGroteskMedium-italic.fntdata"/><Relationship Id="rId25" Type="http://schemas.openxmlformats.org/officeDocument/2006/relationships/font" Target="fonts/HankenGroteskMedium-bold.fntdata"/><Relationship Id="rId28" Type="http://schemas.openxmlformats.org/officeDocument/2006/relationships/font" Target="fonts/Fredoka-regular.fntdata"/><Relationship Id="rId27" Type="http://schemas.openxmlformats.org/officeDocument/2006/relationships/font" Target="fonts/HankenGroteskMedium-boldItalic.fntdata"/><Relationship Id="rId29" Type="http://schemas.openxmlformats.org/officeDocument/2006/relationships/font" Target="fonts/Fredoka-bold.fntdata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SLIDES_API19370180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SLIDES_API19370180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SLIDES_API10973307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SLIDES_API10973307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72c9dc86b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72c9dc86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2c9dc86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72c9dc86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2c9dc86b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72c9dc86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72c9dc86b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72c9dc86b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72c9dc86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72c9dc86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SLIDES_API41034289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SLIDES_API41034289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SLIDES_API20530922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SLIDES_API20530922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SLIDES_API392689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SLIDES_API392689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SLIDES_API110964489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SLIDES_API110964489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SLIDES_API97290287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SLIDES_API9729028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72c9dc8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72c9dc8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SLIDES_API13933041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SLIDES_API13933041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72c9dc86b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72c9dc86b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SLIDES_API863891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SLIDES_API863891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2c9dc86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72c9dc86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SLIDES_API19294364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SLIDES_API19294364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2">
  <p:cSld name="BLANK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5069925" y="2131775"/>
            <a:ext cx="4074000" cy="2440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1"/>
          <p:cNvSpPr txBox="1"/>
          <p:nvPr>
            <p:ph type="title"/>
          </p:nvPr>
        </p:nvSpPr>
        <p:spPr>
          <a:xfrm>
            <a:off x="5800725" y="571500"/>
            <a:ext cx="2771700" cy="1032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5800819" y="2661863"/>
            <a:ext cx="2771700" cy="1664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2" type="title"/>
          </p:nvPr>
        </p:nvSpPr>
        <p:spPr>
          <a:xfrm>
            <a:off x="5800819" y="2295675"/>
            <a:ext cx="27717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11"/>
          <p:cNvSpPr/>
          <p:nvPr>
            <p:ph idx="3" type="pic"/>
          </p:nvPr>
        </p:nvSpPr>
        <p:spPr>
          <a:xfrm>
            <a:off x="571500" y="571500"/>
            <a:ext cx="45720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1"/>
          <p:cNvSpPr/>
          <p:nvPr/>
        </p:nvSpPr>
        <p:spPr>
          <a:xfrm>
            <a:off x="8431525" y="207305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1">
  <p:cSld name="BLANK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571500" y="571500"/>
            <a:ext cx="43542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3" name="Google Shape;153;p12"/>
          <p:cNvSpPr txBox="1"/>
          <p:nvPr>
            <p:ph idx="1" type="subTitle"/>
          </p:nvPr>
        </p:nvSpPr>
        <p:spPr>
          <a:xfrm>
            <a:off x="1225369" y="1415288"/>
            <a:ext cx="3700500" cy="14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2" type="subTitle"/>
          </p:nvPr>
        </p:nvSpPr>
        <p:spPr>
          <a:xfrm>
            <a:off x="1225369" y="3073500"/>
            <a:ext cx="3700500" cy="14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12"/>
          <p:cNvSpPr txBox="1"/>
          <p:nvPr>
            <p:ph idx="3" type="title"/>
          </p:nvPr>
        </p:nvSpPr>
        <p:spPr>
          <a:xfrm>
            <a:off x="6951919" y="1785994"/>
            <a:ext cx="1620600" cy="41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nken Grotesk"/>
              <a:buNone/>
              <a:defRPr b="1" sz="18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12"/>
          <p:cNvSpPr txBox="1"/>
          <p:nvPr>
            <p:ph idx="4" type="body"/>
          </p:nvPr>
        </p:nvSpPr>
        <p:spPr>
          <a:xfrm>
            <a:off x="5759419" y="2282269"/>
            <a:ext cx="2813100" cy="2004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12"/>
          <p:cNvSpPr/>
          <p:nvPr>
            <p:ph idx="5" type="pic"/>
          </p:nvPr>
        </p:nvSpPr>
        <p:spPr>
          <a:xfrm>
            <a:off x="5939494" y="1353038"/>
            <a:ext cx="848400" cy="84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2"/>
          <p:cNvSpPr/>
          <p:nvPr/>
        </p:nvSpPr>
        <p:spPr>
          <a:xfrm>
            <a:off x="83550" y="83555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>
            <a:off x="640350" y="1453924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640350" y="3096451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1_Empt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571500" y="1396819"/>
            <a:ext cx="5358300" cy="1246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Hanken Grotesk"/>
              <a:buNone/>
              <a:defRPr b="1" sz="3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571463" y="3303469"/>
            <a:ext cx="5358300" cy="44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13"/>
          <p:cNvSpPr/>
          <p:nvPr/>
        </p:nvSpPr>
        <p:spPr>
          <a:xfrm>
            <a:off x="6793238" y="3559249"/>
            <a:ext cx="2046000" cy="20460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6677700" y="2883380"/>
            <a:ext cx="556800" cy="556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801676" y="285750"/>
            <a:ext cx="1037400" cy="10374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4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171" name="Google Shape;171;p14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>
            <p:ph idx="2" type="pic"/>
          </p:nvPr>
        </p:nvSpPr>
        <p:spPr>
          <a:xfrm>
            <a:off x="5870827" y="571500"/>
            <a:ext cx="27018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283950" y="2425500"/>
            <a:ext cx="3521700" cy="428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5" name="Google Shape;175;p15"/>
          <p:cNvSpPr/>
          <p:nvPr>
            <p:ph idx="2" type="pic"/>
          </p:nvPr>
        </p:nvSpPr>
        <p:spPr>
          <a:xfrm>
            <a:off x="283950" y="263200"/>
            <a:ext cx="8576100" cy="16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5"/>
          <p:cNvSpPr txBox="1"/>
          <p:nvPr/>
        </p:nvSpPr>
        <p:spPr>
          <a:xfrm>
            <a:off x="4347675" y="24254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Number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4362375" y="332098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Email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4362375" y="4149638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Site Link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7294700" y="23461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942500" y="1414750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97168" y="-223050"/>
            <a:ext cx="1102800" cy="1102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 txBox="1"/>
          <p:nvPr>
            <p:ph type="title"/>
          </p:nvPr>
        </p:nvSpPr>
        <p:spPr>
          <a:xfrm>
            <a:off x="3169725" y="1062600"/>
            <a:ext cx="54081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3169725" y="2386254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9" name="Google Shape;189;p16"/>
          <p:cNvSpPr txBox="1"/>
          <p:nvPr>
            <p:ph idx="2" type="body"/>
          </p:nvPr>
        </p:nvSpPr>
        <p:spPr>
          <a:xfrm>
            <a:off x="3169725" y="3867400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0" name="Google Shape;190;p16"/>
          <p:cNvSpPr txBox="1"/>
          <p:nvPr>
            <p:ph idx="3" type="body"/>
          </p:nvPr>
        </p:nvSpPr>
        <p:spPr>
          <a:xfrm>
            <a:off x="5956200" y="2386282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idx="4" type="body"/>
          </p:nvPr>
        </p:nvSpPr>
        <p:spPr>
          <a:xfrm>
            <a:off x="6119400" y="3867400"/>
            <a:ext cx="2408700" cy="437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2" name="Google Shape;192;p16"/>
          <p:cNvSpPr txBox="1"/>
          <p:nvPr/>
        </p:nvSpPr>
        <p:spPr>
          <a:xfrm>
            <a:off x="3169725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Number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3169725" y="357490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Email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5956216" y="2093750"/>
            <a:ext cx="240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Site Link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6119415" y="3574900"/>
            <a:ext cx="230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Address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1343025" y="31366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>
            <p:ph idx="5" type="pic"/>
          </p:nvPr>
        </p:nvSpPr>
        <p:spPr>
          <a:xfrm>
            <a:off x="491538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CUSTOM_2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/>
          <p:nvPr/>
        </p:nvSpPr>
        <p:spPr>
          <a:xfrm>
            <a:off x="590500" y="1270000"/>
            <a:ext cx="8011500" cy="31692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1" name="Google Shape;201;p17"/>
          <p:cNvSpPr/>
          <p:nvPr>
            <p:ph idx="2" type="pic"/>
          </p:nvPr>
        </p:nvSpPr>
        <p:spPr>
          <a:xfrm>
            <a:off x="764925" y="1080225"/>
            <a:ext cx="1930800" cy="25212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17"/>
          <p:cNvSpPr txBox="1"/>
          <p:nvPr>
            <p:ph idx="1" type="body"/>
          </p:nvPr>
        </p:nvSpPr>
        <p:spPr>
          <a:xfrm>
            <a:off x="2894025" y="1635425"/>
            <a:ext cx="5536500" cy="2354700"/>
          </a:xfrm>
          <a:prstGeom prst="rect">
            <a:avLst/>
          </a:prstGeom>
        </p:spPr>
        <p:txBody>
          <a:bodyPr anchorCtr="0" anchor="t" bIns="108000" lIns="0" spcFirstLastPara="1" rIns="108000" wrap="square" tIns="1800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17"/>
          <p:cNvSpPr/>
          <p:nvPr/>
        </p:nvSpPr>
        <p:spPr>
          <a:xfrm>
            <a:off x="581025" y="3510750"/>
            <a:ext cx="2114700" cy="928800"/>
          </a:xfrm>
          <a:prstGeom prst="rect">
            <a:avLst/>
          </a:prstGeom>
          <a:gradFill>
            <a:gsLst>
              <a:gs pos="0">
                <a:srgbClr val="3985F4"/>
              </a:gs>
              <a:gs pos="100000">
                <a:srgbClr val="0F489C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17"/>
          <p:cNvSpPr txBox="1"/>
          <p:nvPr>
            <p:ph idx="3" type="subTitle"/>
          </p:nvPr>
        </p:nvSpPr>
        <p:spPr>
          <a:xfrm>
            <a:off x="648500" y="3536198"/>
            <a:ext cx="2002200" cy="297300"/>
          </a:xfrm>
          <a:prstGeom prst="rect">
            <a:avLst/>
          </a:prstGeom>
        </p:spPr>
        <p:txBody>
          <a:bodyPr anchorCtr="0" anchor="t" bIns="91425" lIns="0" spcFirstLastPara="1" rIns="126000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Medium"/>
              <a:buNone/>
              <a:defRPr sz="14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5" name="Google Shape;205;p17"/>
          <p:cNvSpPr txBox="1"/>
          <p:nvPr>
            <p:ph idx="4" type="body"/>
          </p:nvPr>
        </p:nvSpPr>
        <p:spPr>
          <a:xfrm>
            <a:off x="648500" y="3992700"/>
            <a:ext cx="1930800" cy="3024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17"/>
          <p:cNvSpPr/>
          <p:nvPr/>
        </p:nvSpPr>
        <p:spPr>
          <a:xfrm>
            <a:off x="7807820" y="539417"/>
            <a:ext cx="297300" cy="29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8289013" y="-152400"/>
            <a:ext cx="1017600" cy="1017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6200" y="130611"/>
            <a:ext cx="431700" cy="4317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2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-10948" y="0"/>
            <a:ext cx="4515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07800" y="1263000"/>
            <a:ext cx="8528400" cy="32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>
            <p:ph type="title"/>
          </p:nvPr>
        </p:nvSpPr>
        <p:spPr>
          <a:xfrm>
            <a:off x="566250" y="445025"/>
            <a:ext cx="8011500" cy="45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3" name="Google Shape;213;p18"/>
          <p:cNvSpPr/>
          <p:nvPr>
            <p:ph idx="2" type="pic"/>
          </p:nvPr>
        </p:nvSpPr>
        <p:spPr>
          <a:xfrm>
            <a:off x="556925" y="1017725"/>
            <a:ext cx="1886100" cy="24447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556825" y="3944475"/>
            <a:ext cx="1932000" cy="265500"/>
          </a:xfrm>
          <a:prstGeom prst="rect">
            <a:avLst/>
          </a:prstGeom>
        </p:spPr>
        <p:txBody>
          <a:bodyPr anchorCtr="0" anchor="t" bIns="108000" lIns="0" spcFirstLastPara="1" rIns="90000" wrap="square" tIns="108000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3" type="subTitle"/>
          </p:nvPr>
        </p:nvSpPr>
        <p:spPr>
          <a:xfrm>
            <a:off x="556899" y="3662325"/>
            <a:ext cx="1932000" cy="265500"/>
          </a:xfrm>
          <a:prstGeom prst="rect">
            <a:avLst/>
          </a:prstGeom>
        </p:spPr>
        <p:txBody>
          <a:bodyPr anchorCtr="0" anchor="ctr" bIns="10800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4" type="body"/>
          </p:nvPr>
        </p:nvSpPr>
        <p:spPr>
          <a:xfrm>
            <a:off x="3268325" y="1576150"/>
            <a:ext cx="4707000" cy="2547600"/>
          </a:xfrm>
          <a:prstGeom prst="rect">
            <a:avLst/>
          </a:prstGeom>
        </p:spPr>
        <p:txBody>
          <a:bodyPr anchorCtr="0" anchor="t" bIns="108000" lIns="0" spcFirstLastPara="1" rIns="91425" wrap="square" tIns="1080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9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8508821" y="0"/>
            <a:ext cx="661800" cy="3612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566250" y="1342650"/>
            <a:ext cx="7942500" cy="31440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19"/>
          <p:cNvSpPr/>
          <p:nvPr>
            <p:ph idx="2" type="pic"/>
          </p:nvPr>
        </p:nvSpPr>
        <p:spPr>
          <a:xfrm>
            <a:off x="783125" y="1552005"/>
            <a:ext cx="1839300" cy="18393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783125" y="3544575"/>
            <a:ext cx="20607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 Medium"/>
              <a:buNone/>
              <a:defRPr sz="12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3" name="Google Shape;223;p19"/>
          <p:cNvSpPr txBox="1"/>
          <p:nvPr>
            <p:ph idx="3" type="body"/>
          </p:nvPr>
        </p:nvSpPr>
        <p:spPr>
          <a:xfrm>
            <a:off x="3231925" y="1628200"/>
            <a:ext cx="4905900" cy="240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4" type="body"/>
          </p:nvPr>
        </p:nvSpPr>
        <p:spPr>
          <a:xfrm>
            <a:off x="783125" y="3924200"/>
            <a:ext cx="20607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5" name="Google Shape;225;p19"/>
          <p:cNvSpPr/>
          <p:nvPr/>
        </p:nvSpPr>
        <p:spPr>
          <a:xfrm>
            <a:off x="7675700" y="526666"/>
            <a:ext cx="322200" cy="322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TITLE_AND_BODY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idx="2" type="body"/>
          </p:nvPr>
        </p:nvSpPr>
        <p:spPr>
          <a:xfrm>
            <a:off x="4845500" y="1987200"/>
            <a:ext cx="37323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1" name="Google Shape;231;p20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0"/>
          <p:cNvSpPr txBox="1"/>
          <p:nvPr>
            <p:ph idx="3" type="subTitle"/>
          </p:nvPr>
        </p:nvSpPr>
        <p:spPr>
          <a:xfrm>
            <a:off x="650850" y="1349950"/>
            <a:ext cx="37323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4" type="subTitle"/>
          </p:nvPr>
        </p:nvSpPr>
        <p:spPr>
          <a:xfrm>
            <a:off x="4845450" y="1349950"/>
            <a:ext cx="39033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2">
  <p:cSld name="BLANK_4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>
            <p:ph idx="2" type="pic"/>
          </p:nvPr>
        </p:nvSpPr>
        <p:spPr>
          <a:xfrm>
            <a:off x="87463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36113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"/>
          <p:cNvSpPr/>
          <p:nvPr>
            <p:ph idx="4" type="pic"/>
          </p:nvPr>
        </p:nvSpPr>
        <p:spPr>
          <a:xfrm>
            <a:off x="6348166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title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body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title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body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9" type="title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TITLE_AND_BODY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Google Shape;239;p21"/>
          <p:cNvSpPr txBox="1"/>
          <p:nvPr>
            <p:ph idx="2" type="body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21"/>
          <p:cNvSpPr txBox="1"/>
          <p:nvPr>
            <p:ph idx="3" type="subTitle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4" type="subTitle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42" name="Google Shape;242;p21"/>
          <p:cNvSpPr/>
          <p:nvPr/>
        </p:nvSpPr>
        <p:spPr>
          <a:xfrm>
            <a:off x="7294700" y="7459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7942500" y="-185450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TITLE_AND_BODY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7" name="Google Shape;247;p22"/>
          <p:cNvSpPr txBox="1"/>
          <p:nvPr>
            <p:ph idx="1" type="body"/>
          </p:nvPr>
        </p:nvSpPr>
        <p:spPr>
          <a:xfrm>
            <a:off x="566250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8" name="Google Shape;248;p22"/>
          <p:cNvSpPr txBox="1"/>
          <p:nvPr>
            <p:ph idx="2" type="body"/>
          </p:nvPr>
        </p:nvSpPr>
        <p:spPr>
          <a:xfrm>
            <a:off x="5226525" y="1899000"/>
            <a:ext cx="3243300" cy="23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3" type="subTitle"/>
          </p:nvPr>
        </p:nvSpPr>
        <p:spPr>
          <a:xfrm>
            <a:off x="566250" y="1382475"/>
            <a:ext cx="3243300" cy="30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4" type="subTitle"/>
          </p:nvPr>
        </p:nvSpPr>
        <p:spPr>
          <a:xfrm>
            <a:off x="5226525" y="1382475"/>
            <a:ext cx="3243300" cy="31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51" name="Google Shape;251;p22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2" name="Google Shape;252;p22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TITLE_AND_BODY_1_1_3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>
            <a:off x="6894750" y="112742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7542550" y="19607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3804600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2" type="body"/>
          </p:nvPr>
        </p:nvSpPr>
        <p:spPr>
          <a:xfrm>
            <a:off x="6251423" y="1841321"/>
            <a:ext cx="2218500" cy="276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3" type="subTitle"/>
          </p:nvPr>
        </p:nvSpPr>
        <p:spPr>
          <a:xfrm>
            <a:off x="3804600" y="1289076"/>
            <a:ext cx="2218500" cy="32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4" type="subTitle"/>
          </p:nvPr>
        </p:nvSpPr>
        <p:spPr>
          <a:xfrm>
            <a:off x="6251418" y="1289076"/>
            <a:ext cx="2218500" cy="34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63" name="Google Shape;263;p23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4" name="Google Shape;264;p23"/>
          <p:cNvSpPr/>
          <p:nvPr>
            <p:ph idx="5" type="pic"/>
          </p:nvPr>
        </p:nvSpPr>
        <p:spPr>
          <a:xfrm>
            <a:off x="571500" y="1384800"/>
            <a:ext cx="2881200" cy="327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 - o">
  <p:cSld name="TITLE_AND_BODY_1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448975" y="445025"/>
            <a:ext cx="8233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566250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9" name="Google Shape;269;p24"/>
          <p:cNvSpPr/>
          <p:nvPr/>
        </p:nvSpPr>
        <p:spPr>
          <a:xfrm>
            <a:off x="566250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01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0" name="Google Shape;270;p24"/>
          <p:cNvSpPr txBox="1"/>
          <p:nvPr>
            <p:ph idx="2" type="subTitle"/>
          </p:nvPr>
        </p:nvSpPr>
        <p:spPr>
          <a:xfrm>
            <a:off x="566250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3" type="body"/>
          </p:nvPr>
        </p:nvSpPr>
        <p:spPr>
          <a:xfrm>
            <a:off x="3254075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>
            <a:off x="3254079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02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3" name="Google Shape;273;p24"/>
          <p:cNvSpPr txBox="1"/>
          <p:nvPr>
            <p:ph idx="4" type="subTitle"/>
          </p:nvPr>
        </p:nvSpPr>
        <p:spPr>
          <a:xfrm>
            <a:off x="3254075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5" type="body"/>
          </p:nvPr>
        </p:nvSpPr>
        <p:spPr>
          <a:xfrm>
            <a:off x="5941900" y="2313600"/>
            <a:ext cx="2415000" cy="219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5" name="Google Shape;275;p24"/>
          <p:cNvSpPr/>
          <p:nvPr/>
        </p:nvSpPr>
        <p:spPr>
          <a:xfrm>
            <a:off x="5941901" y="1378200"/>
            <a:ext cx="548700" cy="284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03</a:t>
            </a:r>
            <a:endParaRPr sz="12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76" name="Google Shape;276;p24"/>
          <p:cNvSpPr txBox="1"/>
          <p:nvPr>
            <p:ph idx="6" type="subTitle"/>
          </p:nvPr>
        </p:nvSpPr>
        <p:spPr>
          <a:xfrm>
            <a:off x="5941900" y="1738800"/>
            <a:ext cx="24150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 - o">
  <p:cSld name="TITLE_AND_BODY_2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5662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2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2" name="Google Shape;282;p25"/>
          <p:cNvSpPr txBox="1"/>
          <p:nvPr>
            <p:ph idx="2" type="subTitle"/>
          </p:nvPr>
        </p:nvSpPr>
        <p:spPr>
          <a:xfrm>
            <a:off x="595000" y="1367825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83" name="Google Shape;283;p25"/>
          <p:cNvSpPr txBox="1"/>
          <p:nvPr>
            <p:ph idx="3" type="body"/>
          </p:nvPr>
        </p:nvSpPr>
        <p:spPr>
          <a:xfrm>
            <a:off x="33028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4" name="Google Shape;284;p25"/>
          <p:cNvSpPr txBox="1"/>
          <p:nvPr>
            <p:ph idx="4" type="subTitle"/>
          </p:nvPr>
        </p:nvSpPr>
        <p:spPr>
          <a:xfrm>
            <a:off x="3302507" y="1367825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5" type="body"/>
          </p:nvPr>
        </p:nvSpPr>
        <p:spPr>
          <a:xfrm>
            <a:off x="6039450" y="1904400"/>
            <a:ext cx="2444700" cy="2628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6" type="subTitle"/>
          </p:nvPr>
        </p:nvSpPr>
        <p:spPr>
          <a:xfrm>
            <a:off x="6039103" y="1367825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87" name="Google Shape;287;p25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TITLE_AND_BODY_2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/>
          <p:nvPr/>
        </p:nvSpPr>
        <p:spPr>
          <a:xfrm>
            <a:off x="0" y="2048875"/>
            <a:ext cx="9144000" cy="3094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5662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2" name="Google Shape;292;p2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26"/>
          <p:cNvSpPr txBox="1"/>
          <p:nvPr>
            <p:ph idx="2" type="subTitle"/>
          </p:nvPr>
        </p:nvSpPr>
        <p:spPr>
          <a:xfrm>
            <a:off x="595000" y="2900850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4" name="Google Shape;294;p26"/>
          <p:cNvSpPr txBox="1"/>
          <p:nvPr>
            <p:ph idx="3" type="body"/>
          </p:nvPr>
        </p:nvSpPr>
        <p:spPr>
          <a:xfrm>
            <a:off x="33028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4" type="subTitle"/>
          </p:nvPr>
        </p:nvSpPr>
        <p:spPr>
          <a:xfrm>
            <a:off x="3302507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6" name="Google Shape;296;p26"/>
          <p:cNvSpPr txBox="1"/>
          <p:nvPr>
            <p:ph idx="5" type="body"/>
          </p:nvPr>
        </p:nvSpPr>
        <p:spPr>
          <a:xfrm>
            <a:off x="6039450" y="3437425"/>
            <a:ext cx="2444700" cy="122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26"/>
          <p:cNvSpPr txBox="1"/>
          <p:nvPr>
            <p:ph idx="6" type="subTitle"/>
          </p:nvPr>
        </p:nvSpPr>
        <p:spPr>
          <a:xfrm>
            <a:off x="6039103" y="290085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8" name="Google Shape;298;p26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>
            <p:ph idx="7" type="pic"/>
          </p:nvPr>
        </p:nvSpPr>
        <p:spPr>
          <a:xfrm>
            <a:off x="595025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26"/>
          <p:cNvSpPr/>
          <p:nvPr>
            <p:ph idx="8" type="pic"/>
          </p:nvPr>
        </p:nvSpPr>
        <p:spPr>
          <a:xfrm>
            <a:off x="3317050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26"/>
          <p:cNvSpPr/>
          <p:nvPr>
            <p:ph idx="9" type="pic"/>
          </p:nvPr>
        </p:nvSpPr>
        <p:spPr>
          <a:xfrm>
            <a:off x="6054000" y="1290025"/>
            <a:ext cx="2415600" cy="153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TITLE_AND_BODY_1_1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Google Shape;304;p27"/>
          <p:cNvSpPr txBox="1"/>
          <p:nvPr>
            <p:ph idx="12" type="sldNum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27"/>
          <p:cNvSpPr txBox="1"/>
          <p:nvPr>
            <p:ph idx="1" type="subTitle"/>
          </p:nvPr>
        </p:nvSpPr>
        <p:spPr>
          <a:xfrm>
            <a:off x="571500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06" name="Google Shape;306;p27"/>
          <p:cNvSpPr txBox="1"/>
          <p:nvPr>
            <p:ph idx="2" type="subTitle"/>
          </p:nvPr>
        </p:nvSpPr>
        <p:spPr>
          <a:xfrm>
            <a:off x="330007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07" name="Google Shape;307;p27"/>
          <p:cNvSpPr txBox="1"/>
          <p:nvPr>
            <p:ph idx="3" type="subTitle"/>
          </p:nvPr>
        </p:nvSpPr>
        <p:spPr>
          <a:xfrm>
            <a:off x="6028825" y="1354450"/>
            <a:ext cx="2337300" cy="265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08" name="Google Shape;308;p27"/>
          <p:cNvSpPr txBox="1"/>
          <p:nvPr>
            <p:ph idx="4" type="body"/>
          </p:nvPr>
        </p:nvSpPr>
        <p:spPr>
          <a:xfrm>
            <a:off x="571350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27"/>
          <p:cNvSpPr txBox="1"/>
          <p:nvPr>
            <p:ph idx="5" type="body"/>
          </p:nvPr>
        </p:nvSpPr>
        <p:spPr>
          <a:xfrm>
            <a:off x="330007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0" name="Google Shape;310;p27"/>
          <p:cNvSpPr txBox="1"/>
          <p:nvPr>
            <p:ph idx="6" type="body"/>
          </p:nvPr>
        </p:nvSpPr>
        <p:spPr>
          <a:xfrm>
            <a:off x="6028825" y="1925400"/>
            <a:ext cx="2337300" cy="211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27"/>
          <p:cNvSpPr/>
          <p:nvPr/>
        </p:nvSpPr>
        <p:spPr>
          <a:xfrm rot="10800000">
            <a:off x="1730325" y="37252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 rot="10800000">
            <a:off x="112625" y="36867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MAIN_POINT_2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313400" y="445025"/>
            <a:ext cx="7801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2691100" y="2581050"/>
            <a:ext cx="5423700" cy="504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7" name="Google Shape;317;p28"/>
          <p:cNvSpPr txBox="1"/>
          <p:nvPr>
            <p:ph idx="2" type="body"/>
          </p:nvPr>
        </p:nvSpPr>
        <p:spPr>
          <a:xfrm>
            <a:off x="2679475" y="1478314"/>
            <a:ext cx="5423700" cy="484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8" name="Google Shape;318;p28"/>
          <p:cNvSpPr txBox="1"/>
          <p:nvPr>
            <p:ph idx="3" type="body"/>
          </p:nvPr>
        </p:nvSpPr>
        <p:spPr>
          <a:xfrm>
            <a:off x="2691100" y="3654544"/>
            <a:ext cx="5423700" cy="504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319" name="Google Shape;319;p28"/>
          <p:cNvCxnSpPr/>
          <p:nvPr/>
        </p:nvCxnSpPr>
        <p:spPr>
          <a:xfrm>
            <a:off x="2366100" y="1384225"/>
            <a:ext cx="0" cy="3211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0" name="Google Shape;320;p28"/>
          <p:cNvSpPr/>
          <p:nvPr/>
        </p:nvSpPr>
        <p:spPr>
          <a:xfrm>
            <a:off x="2289750" y="165077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289750" y="27376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2289750" y="38244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>
            <p:ph idx="4" type="subTitle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24" name="Google Shape;324;p28"/>
          <p:cNvSpPr txBox="1"/>
          <p:nvPr>
            <p:ph idx="5" type="subTitle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25" name="Google Shape;325;p28"/>
          <p:cNvSpPr txBox="1"/>
          <p:nvPr>
            <p:ph idx="6" type="subTitle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26" name="Google Shape;326;p28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MAIN_POINT_2_2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566250" y="445025"/>
            <a:ext cx="8012100" cy="932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60755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331" name="Google Shape;331;p29"/>
          <p:cNvCxnSpPr/>
          <p:nvPr/>
        </p:nvCxnSpPr>
        <p:spPr>
          <a:xfrm>
            <a:off x="567850" y="3366550"/>
            <a:ext cx="8012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" name="Google Shape;332;p29"/>
          <p:cNvSpPr/>
          <p:nvPr/>
        </p:nvSpPr>
        <p:spPr>
          <a:xfrm>
            <a:off x="4495650" y="32902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1392200" y="329020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599100" y="33176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>
            <p:ph idx="2" type="body"/>
          </p:nvPr>
        </p:nvSpPr>
        <p:spPr>
          <a:xfrm>
            <a:off x="371100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6" name="Google Shape;336;p29"/>
          <p:cNvSpPr txBox="1"/>
          <p:nvPr>
            <p:ph idx="3" type="body"/>
          </p:nvPr>
        </p:nvSpPr>
        <p:spPr>
          <a:xfrm>
            <a:off x="6814450" y="1871725"/>
            <a:ext cx="1722000" cy="1281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29"/>
          <p:cNvSpPr txBox="1"/>
          <p:nvPr>
            <p:ph idx="4" type="subTitle"/>
          </p:nvPr>
        </p:nvSpPr>
        <p:spPr>
          <a:xfrm>
            <a:off x="258100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8" name="Google Shape;338;p29"/>
          <p:cNvSpPr txBox="1"/>
          <p:nvPr>
            <p:ph idx="5" type="subTitle"/>
          </p:nvPr>
        </p:nvSpPr>
        <p:spPr>
          <a:xfrm>
            <a:off x="3361498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9" name="Google Shape;339;p29"/>
          <p:cNvSpPr txBox="1"/>
          <p:nvPr>
            <p:ph idx="6" type="subTitle"/>
          </p:nvPr>
        </p:nvSpPr>
        <p:spPr>
          <a:xfrm>
            <a:off x="6464948" y="3623450"/>
            <a:ext cx="24210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Google Shape;343;p30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4" name="Google Shape;344;p30"/>
          <p:cNvSpPr txBox="1"/>
          <p:nvPr>
            <p:ph idx="1" type="body"/>
          </p:nvPr>
        </p:nvSpPr>
        <p:spPr>
          <a:xfrm>
            <a:off x="566250" y="2376000"/>
            <a:ext cx="20901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5" name="Google Shape;345;p30"/>
          <p:cNvSpPr txBox="1"/>
          <p:nvPr>
            <p:ph idx="2" type="body"/>
          </p:nvPr>
        </p:nvSpPr>
        <p:spPr>
          <a:xfrm>
            <a:off x="3464701" y="2377550"/>
            <a:ext cx="22215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0"/>
          <p:cNvSpPr txBox="1"/>
          <p:nvPr>
            <p:ph idx="3" type="body"/>
          </p:nvPr>
        </p:nvSpPr>
        <p:spPr>
          <a:xfrm>
            <a:off x="6428851" y="2377550"/>
            <a:ext cx="22215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7" name="Google Shape;347;p30"/>
          <p:cNvSpPr txBox="1"/>
          <p:nvPr>
            <p:ph idx="4" type="subTitle"/>
          </p:nvPr>
        </p:nvSpPr>
        <p:spPr>
          <a:xfrm>
            <a:off x="566250" y="1803600"/>
            <a:ext cx="20901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6" type="subTitle"/>
          </p:nvPr>
        </p:nvSpPr>
        <p:spPr>
          <a:xfrm>
            <a:off x="6428838" y="1803600"/>
            <a:ext cx="22215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0" name="Google Shape;350;p30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2">
  <p:cSld name="BLANK_4_4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5596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8800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561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6560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26474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>
            <p:ph idx="4" type="pic"/>
          </p:nvPr>
        </p:nvSpPr>
        <p:spPr>
          <a:xfrm>
            <a:off x="29678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 txBox="1"/>
          <p:nvPr>
            <p:ph idx="5" type="body"/>
          </p:nvPr>
        </p:nvSpPr>
        <p:spPr>
          <a:xfrm>
            <a:off x="27439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6" type="title"/>
          </p:nvPr>
        </p:nvSpPr>
        <p:spPr>
          <a:xfrm>
            <a:off x="27438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47352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>
            <p:ph idx="7" type="pic"/>
          </p:nvPr>
        </p:nvSpPr>
        <p:spPr>
          <a:xfrm>
            <a:off x="50556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"/>
          <p:cNvSpPr txBox="1"/>
          <p:nvPr>
            <p:ph idx="8" type="body"/>
          </p:nvPr>
        </p:nvSpPr>
        <p:spPr>
          <a:xfrm>
            <a:off x="48317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9" type="title"/>
          </p:nvPr>
        </p:nvSpPr>
        <p:spPr>
          <a:xfrm>
            <a:off x="48316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>
            <a:off x="6823050" y="1880750"/>
            <a:ext cx="17613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>
            <p:ph idx="13" type="pic"/>
          </p:nvPr>
        </p:nvSpPr>
        <p:spPr>
          <a:xfrm>
            <a:off x="7143438" y="16521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"/>
          <p:cNvSpPr txBox="1"/>
          <p:nvPr>
            <p:ph idx="14" type="body"/>
          </p:nvPr>
        </p:nvSpPr>
        <p:spPr>
          <a:xfrm>
            <a:off x="6919504" y="3270499"/>
            <a:ext cx="15684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5" type="title"/>
          </p:nvPr>
        </p:nvSpPr>
        <p:spPr>
          <a:xfrm>
            <a:off x="6919499" y="2947175"/>
            <a:ext cx="15684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">
  <p:cSld name="TITLE_AND_BODY_1_2_1_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0" y="1160525"/>
            <a:ext cx="9144000" cy="39831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4" name="Google Shape;354;p3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5" name="Google Shape;355;p31"/>
          <p:cNvSpPr txBox="1"/>
          <p:nvPr>
            <p:ph idx="1" type="body"/>
          </p:nvPr>
        </p:nvSpPr>
        <p:spPr>
          <a:xfrm>
            <a:off x="1253788" y="2376000"/>
            <a:ext cx="25569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2" type="body"/>
          </p:nvPr>
        </p:nvSpPr>
        <p:spPr>
          <a:xfrm>
            <a:off x="5172503" y="2377550"/>
            <a:ext cx="2717700" cy="1739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3" type="subTitle"/>
          </p:nvPr>
        </p:nvSpPr>
        <p:spPr>
          <a:xfrm>
            <a:off x="1253788" y="1803600"/>
            <a:ext cx="25569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8" name="Google Shape;358;p31"/>
          <p:cNvSpPr txBox="1"/>
          <p:nvPr>
            <p:ph idx="4" type="subTitle"/>
          </p:nvPr>
        </p:nvSpPr>
        <p:spPr>
          <a:xfrm>
            <a:off x="5172487" y="1803600"/>
            <a:ext cx="2717700" cy="504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59" name="Google Shape;359;p31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TITLE_AND_BODY_1_2_1_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 rot="10800000">
            <a:off x="1489475" y="4020875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 rot="10800000">
            <a:off x="-128225" y="3982325"/>
            <a:ext cx="1370100" cy="13701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569625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6" name="Google Shape;366;p32"/>
          <p:cNvSpPr txBox="1"/>
          <p:nvPr>
            <p:ph idx="1" type="body"/>
          </p:nvPr>
        </p:nvSpPr>
        <p:spPr>
          <a:xfrm>
            <a:off x="821800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7" name="Google Shape;367;p32"/>
          <p:cNvSpPr/>
          <p:nvPr/>
        </p:nvSpPr>
        <p:spPr>
          <a:xfrm>
            <a:off x="328770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6005750" y="1377275"/>
            <a:ext cx="2575500" cy="28758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2"/>
          <p:cNvSpPr txBox="1"/>
          <p:nvPr>
            <p:ph idx="2" type="body"/>
          </p:nvPr>
        </p:nvSpPr>
        <p:spPr>
          <a:xfrm>
            <a:off x="3530388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idx="3" type="body"/>
          </p:nvPr>
        </p:nvSpPr>
        <p:spPr>
          <a:xfrm>
            <a:off x="6238988" y="2449762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1" name="Google Shape;371;p32"/>
          <p:cNvSpPr/>
          <p:nvPr/>
        </p:nvSpPr>
        <p:spPr>
          <a:xfrm>
            <a:off x="56625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32"/>
          <p:cNvSpPr txBox="1"/>
          <p:nvPr>
            <p:ph idx="4" type="subTitle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73" name="Google Shape;373;p32"/>
          <p:cNvSpPr txBox="1"/>
          <p:nvPr>
            <p:ph idx="5" type="subTitle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74" name="Google Shape;374;p32"/>
          <p:cNvSpPr txBox="1"/>
          <p:nvPr>
            <p:ph idx="6" type="subTitle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75" name="Google Shape;375;p32"/>
          <p:cNvSpPr/>
          <p:nvPr/>
        </p:nvSpPr>
        <p:spPr>
          <a:xfrm>
            <a:off x="3286000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6005775" y="1377275"/>
            <a:ext cx="2575500" cy="57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4">
  <p:cSld name="TITLE_AND_BODY_1_2_1_1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9" name="Google Shape;379;p3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1" name="Google Shape;381;p33"/>
          <p:cNvSpPr txBox="1"/>
          <p:nvPr>
            <p:ph idx="2" type="body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2" name="Google Shape;382;p33"/>
          <p:cNvSpPr txBox="1"/>
          <p:nvPr>
            <p:ph idx="3" type="body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3" name="Google Shape;383;p33"/>
          <p:cNvSpPr txBox="1"/>
          <p:nvPr>
            <p:ph idx="4" type="subTitle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84" name="Google Shape;384;p33"/>
          <p:cNvSpPr txBox="1"/>
          <p:nvPr>
            <p:ph idx="5" type="subTitle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85" name="Google Shape;385;p33"/>
          <p:cNvSpPr txBox="1"/>
          <p:nvPr>
            <p:ph idx="6" type="subTitle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/>
          <p:nvPr/>
        </p:nvSpPr>
        <p:spPr>
          <a:xfrm>
            <a:off x="645900" y="1380257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/>
          <p:nvPr/>
        </p:nvSpPr>
        <p:spPr>
          <a:xfrm>
            <a:off x="607950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3358950" y="1380202"/>
            <a:ext cx="2418600" cy="663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0" name="Google Shape;390;p3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1" name="Google Shape;391;p3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34"/>
          <p:cNvSpPr txBox="1"/>
          <p:nvPr>
            <p:ph idx="1" type="body"/>
          </p:nvPr>
        </p:nvSpPr>
        <p:spPr>
          <a:xfrm>
            <a:off x="645900" y="1594925"/>
            <a:ext cx="241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3" name="Google Shape;393;p34"/>
          <p:cNvSpPr txBox="1"/>
          <p:nvPr>
            <p:ph idx="2" type="body"/>
          </p:nvPr>
        </p:nvSpPr>
        <p:spPr>
          <a:xfrm>
            <a:off x="3358950" y="1594950"/>
            <a:ext cx="2418600" cy="2188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4" name="Google Shape;394;p34"/>
          <p:cNvSpPr txBox="1"/>
          <p:nvPr>
            <p:ph idx="3" type="body"/>
          </p:nvPr>
        </p:nvSpPr>
        <p:spPr>
          <a:xfrm>
            <a:off x="6079500" y="1594950"/>
            <a:ext cx="2418600" cy="2188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5" name="Google Shape;395;p34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MAIN_POINT_2_2_2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title"/>
          </p:nvPr>
        </p:nvSpPr>
        <p:spPr>
          <a:xfrm>
            <a:off x="278250" y="445025"/>
            <a:ext cx="7803600" cy="4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8" name="Google Shape;398;p35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35"/>
          <p:cNvSpPr txBox="1"/>
          <p:nvPr>
            <p:ph idx="1" type="body"/>
          </p:nvPr>
        </p:nvSpPr>
        <p:spPr>
          <a:xfrm>
            <a:off x="2691118" y="1237550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2" type="body"/>
          </p:nvPr>
        </p:nvSpPr>
        <p:spPr>
          <a:xfrm>
            <a:off x="2691118" y="22256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1" name="Google Shape;401;p35"/>
          <p:cNvSpPr txBox="1"/>
          <p:nvPr>
            <p:ph idx="3" type="body"/>
          </p:nvPr>
        </p:nvSpPr>
        <p:spPr>
          <a:xfrm>
            <a:off x="2691103" y="32974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402" name="Google Shape;402;p35"/>
          <p:cNvCxnSpPr/>
          <p:nvPr/>
        </p:nvCxnSpPr>
        <p:spPr>
          <a:xfrm>
            <a:off x="2366100" y="1266800"/>
            <a:ext cx="0" cy="360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3" name="Google Shape;403;p35"/>
          <p:cNvSpPr/>
          <p:nvPr/>
        </p:nvSpPr>
        <p:spPr>
          <a:xfrm>
            <a:off x="2289750" y="1492850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2289750" y="250027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2289750" y="3544525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 txBox="1"/>
          <p:nvPr>
            <p:ph idx="4" type="subTitle"/>
          </p:nvPr>
        </p:nvSpPr>
        <p:spPr>
          <a:xfrm>
            <a:off x="203925" y="1404950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07" name="Google Shape;407;p35"/>
          <p:cNvSpPr txBox="1"/>
          <p:nvPr>
            <p:ph idx="5" type="subTitle"/>
          </p:nvPr>
        </p:nvSpPr>
        <p:spPr>
          <a:xfrm>
            <a:off x="203925" y="241237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08" name="Google Shape;408;p35"/>
          <p:cNvSpPr txBox="1"/>
          <p:nvPr>
            <p:ph idx="6" type="subTitle"/>
          </p:nvPr>
        </p:nvSpPr>
        <p:spPr>
          <a:xfrm>
            <a:off x="203925" y="34566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09" name="Google Shape;409;p35"/>
          <p:cNvSpPr/>
          <p:nvPr/>
        </p:nvSpPr>
        <p:spPr>
          <a:xfrm>
            <a:off x="2289750" y="4329313"/>
            <a:ext cx="152700" cy="1527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 txBox="1"/>
          <p:nvPr>
            <p:ph idx="7" type="body"/>
          </p:nvPr>
        </p:nvSpPr>
        <p:spPr>
          <a:xfrm>
            <a:off x="2691103" y="4065025"/>
            <a:ext cx="5390700" cy="663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1" name="Google Shape;411;p35"/>
          <p:cNvSpPr txBox="1"/>
          <p:nvPr>
            <p:ph idx="8" type="subTitle"/>
          </p:nvPr>
        </p:nvSpPr>
        <p:spPr>
          <a:xfrm>
            <a:off x="203925" y="4232425"/>
            <a:ext cx="1995900" cy="328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 Medium"/>
              <a:buNone/>
              <a:defRPr sz="14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None/>
              <a:defRPr sz="14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12" name="Google Shape;412;p35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TITLE_AND_BODY_1_2_1_2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569477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p36"/>
          <p:cNvSpPr txBox="1"/>
          <p:nvPr>
            <p:ph idx="1" type="body"/>
          </p:nvPr>
        </p:nvSpPr>
        <p:spPr>
          <a:xfrm>
            <a:off x="756741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56625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 txBox="1"/>
          <p:nvPr>
            <p:ph idx="2" type="subTitle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19" name="Google Shape;419;p36"/>
          <p:cNvSpPr/>
          <p:nvPr/>
        </p:nvSpPr>
        <p:spPr>
          <a:xfrm>
            <a:off x="2601284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 txBox="1"/>
          <p:nvPr>
            <p:ph idx="3" type="body"/>
          </p:nvPr>
        </p:nvSpPr>
        <p:spPr>
          <a:xfrm>
            <a:off x="2788548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p36"/>
          <p:cNvSpPr txBox="1"/>
          <p:nvPr>
            <p:ph idx="4" type="subTitle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4633091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>
            <p:ph idx="5" type="body"/>
          </p:nvPr>
        </p:nvSpPr>
        <p:spPr>
          <a:xfrm>
            <a:off x="4820355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4" name="Google Shape;424;p36"/>
          <p:cNvSpPr txBox="1"/>
          <p:nvPr>
            <p:ph idx="6" type="subTitle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25" name="Google Shape;425;p36"/>
          <p:cNvSpPr/>
          <p:nvPr/>
        </p:nvSpPr>
        <p:spPr>
          <a:xfrm>
            <a:off x="6664899" y="1377275"/>
            <a:ext cx="1912800" cy="23406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 txBox="1"/>
          <p:nvPr>
            <p:ph idx="7" type="body"/>
          </p:nvPr>
        </p:nvSpPr>
        <p:spPr>
          <a:xfrm>
            <a:off x="6852162" y="2449762"/>
            <a:ext cx="15519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7" name="Google Shape;427;p36"/>
          <p:cNvSpPr txBox="1"/>
          <p:nvPr>
            <p:ph idx="8" type="subTitle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28" name="Google Shape;428;p36"/>
          <p:cNvSpPr/>
          <p:nvPr/>
        </p:nvSpPr>
        <p:spPr>
          <a:xfrm>
            <a:off x="26081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46365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6664900" y="1377275"/>
            <a:ext cx="1912800" cy="459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8572500" y="17130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TITLE_AND_BODY_1_2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6" name="Google Shape;436;p3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7147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8" name="Google Shape;438;p37"/>
          <p:cNvSpPr txBox="1"/>
          <p:nvPr>
            <p:ph idx="2" type="subTitle"/>
          </p:nvPr>
        </p:nvSpPr>
        <p:spPr>
          <a:xfrm>
            <a:off x="9925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39" name="Google Shape;439;p37"/>
          <p:cNvSpPr txBox="1"/>
          <p:nvPr>
            <p:ph idx="3" type="body"/>
          </p:nvPr>
        </p:nvSpPr>
        <p:spPr>
          <a:xfrm>
            <a:off x="26902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0" name="Google Shape;440;p37"/>
          <p:cNvSpPr txBox="1"/>
          <p:nvPr>
            <p:ph idx="4" type="subTitle"/>
          </p:nvPr>
        </p:nvSpPr>
        <p:spPr>
          <a:xfrm>
            <a:off x="29680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41" name="Google Shape;441;p37"/>
          <p:cNvSpPr txBox="1"/>
          <p:nvPr>
            <p:ph idx="5" type="body"/>
          </p:nvPr>
        </p:nvSpPr>
        <p:spPr>
          <a:xfrm>
            <a:off x="46657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2" name="Google Shape;442;p37"/>
          <p:cNvSpPr txBox="1"/>
          <p:nvPr>
            <p:ph idx="6" type="subTitle"/>
          </p:nvPr>
        </p:nvSpPr>
        <p:spPr>
          <a:xfrm>
            <a:off x="49435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43" name="Google Shape;443;p37"/>
          <p:cNvSpPr txBox="1"/>
          <p:nvPr>
            <p:ph idx="7" type="body"/>
          </p:nvPr>
        </p:nvSpPr>
        <p:spPr>
          <a:xfrm>
            <a:off x="6641250" y="2740625"/>
            <a:ext cx="1788000" cy="101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4" name="Google Shape;444;p37"/>
          <p:cNvSpPr txBox="1"/>
          <p:nvPr>
            <p:ph idx="8" type="subTitle"/>
          </p:nvPr>
        </p:nvSpPr>
        <p:spPr>
          <a:xfrm>
            <a:off x="6919050" y="1993500"/>
            <a:ext cx="1232400" cy="434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Open Sans Medium"/>
              <a:buNone/>
              <a:defRPr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 Medium"/>
              <a:buNone/>
              <a:defRPr sz="20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45" name="Google Shape;445;p37"/>
          <p:cNvSpPr/>
          <p:nvPr/>
        </p:nvSpPr>
        <p:spPr>
          <a:xfrm>
            <a:off x="85650" y="85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_3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8" name="Google Shape;448;p3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9" name="Google Shape;449;p38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450" name="Google Shape;450;p38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/>
          <p:nvPr>
            <p:ph idx="2" type="pic"/>
          </p:nvPr>
        </p:nvSpPr>
        <p:spPr>
          <a:xfrm>
            <a:off x="5794650" y="571500"/>
            <a:ext cx="27780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_1_4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/>
          <p:nvPr/>
        </p:nvSpPr>
        <p:spPr>
          <a:xfrm>
            <a:off x="7507350" y="-1155050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 txBox="1"/>
          <p:nvPr>
            <p:ph type="title"/>
          </p:nvPr>
        </p:nvSpPr>
        <p:spPr>
          <a:xfrm>
            <a:off x="566250" y="29370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5" name="Google Shape;455;p39"/>
          <p:cNvSpPr txBox="1"/>
          <p:nvPr>
            <p:ph idx="1" type="body"/>
          </p:nvPr>
        </p:nvSpPr>
        <p:spPr>
          <a:xfrm>
            <a:off x="566250" y="920075"/>
            <a:ext cx="7777200" cy="2739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6" name="Google Shape;456;p39"/>
          <p:cNvSpPr/>
          <p:nvPr/>
        </p:nvSpPr>
        <p:spPr>
          <a:xfrm>
            <a:off x="85650" y="4657650"/>
            <a:ext cx="400200" cy="4002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-10950" y="0"/>
            <a:ext cx="3540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0" name="Google Shape;460;p4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462" name="Google Shape;462;p40"/>
          <p:cNvSpPr/>
          <p:nvPr/>
        </p:nvSpPr>
        <p:spPr>
          <a:xfrm>
            <a:off x="1562850" y="31366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>
            <p:ph idx="2" type="pic"/>
          </p:nvPr>
        </p:nvSpPr>
        <p:spPr>
          <a:xfrm>
            <a:off x="496050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slide - v1">
  <p:cSld name="BLANK_4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60378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328500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532150" y="1804550"/>
            <a:ext cx="2574000" cy="19284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>
            <p:ph idx="2" type="pic"/>
          </p:nvPr>
        </p:nvSpPr>
        <p:spPr>
          <a:xfrm>
            <a:off x="125888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"/>
          <p:cNvSpPr/>
          <p:nvPr>
            <p:ph idx="3" type="pic"/>
          </p:nvPr>
        </p:nvSpPr>
        <p:spPr>
          <a:xfrm>
            <a:off x="39723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"/>
          <p:cNvSpPr/>
          <p:nvPr>
            <p:ph idx="4" type="pic"/>
          </p:nvPr>
        </p:nvSpPr>
        <p:spPr>
          <a:xfrm>
            <a:off x="6764591" y="156158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796025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5" type="title"/>
          </p:nvPr>
        </p:nvSpPr>
        <p:spPr>
          <a:xfrm>
            <a:off x="7960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6" type="body"/>
          </p:nvPr>
        </p:nvSpPr>
        <p:spPr>
          <a:xfrm>
            <a:off x="353275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7" type="title"/>
          </p:nvPr>
        </p:nvSpPr>
        <p:spPr>
          <a:xfrm>
            <a:off x="35327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8" type="body"/>
          </p:nvPr>
        </p:nvSpPr>
        <p:spPr>
          <a:xfrm>
            <a:off x="6269530" y="31943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 algn="ctr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9" type="title"/>
          </p:nvPr>
        </p:nvSpPr>
        <p:spPr>
          <a:xfrm>
            <a:off x="62695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_4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566250" y="408150"/>
            <a:ext cx="77772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41"/>
          <p:cNvSpPr txBox="1"/>
          <p:nvPr>
            <p:ph idx="1" type="body"/>
          </p:nvPr>
        </p:nvSpPr>
        <p:spPr>
          <a:xfrm>
            <a:off x="566250" y="1018800"/>
            <a:ext cx="7777200" cy="276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7" name="Google Shape;467;p41"/>
          <p:cNvSpPr/>
          <p:nvPr/>
        </p:nvSpPr>
        <p:spPr>
          <a:xfrm>
            <a:off x="8582548" y="0"/>
            <a:ext cx="577800" cy="33174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8" name="Google Shape;468;p41"/>
          <p:cNvSpPr/>
          <p:nvPr/>
        </p:nvSpPr>
        <p:spPr>
          <a:xfrm rot="10800000">
            <a:off x="1356725" y="4032755"/>
            <a:ext cx="307800" cy="307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112723" y="4003225"/>
            <a:ext cx="1053600" cy="10536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1">
  <p:cSld name="CUSTOM_29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2" name="Google Shape;472;p42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76" name="Google Shape;476;p42"/>
          <p:cNvSpPr txBox="1"/>
          <p:nvPr>
            <p:ph idx="1" type="body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77" name="Google Shape;477;p42"/>
          <p:cNvSpPr txBox="1"/>
          <p:nvPr>
            <p:ph idx="2" type="body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78" name="Google Shape;478;p42"/>
          <p:cNvSpPr txBox="1"/>
          <p:nvPr>
            <p:ph idx="3" type="body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79" name="Google Shape;479;p42"/>
          <p:cNvSpPr txBox="1"/>
          <p:nvPr>
            <p:ph idx="4" type="body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80" name="Google Shape;480;p42"/>
          <p:cNvSpPr txBox="1"/>
          <p:nvPr>
            <p:ph idx="5" type="subTitle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2"/>
          <p:cNvSpPr txBox="1"/>
          <p:nvPr>
            <p:ph idx="6" type="subTitle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2"/>
          <p:cNvSpPr txBox="1"/>
          <p:nvPr>
            <p:ph idx="7" type="subTitle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42"/>
          <p:cNvSpPr txBox="1"/>
          <p:nvPr>
            <p:ph idx="8" type="subTitle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2">
  <p:cSld name="CUSTOM_29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6" name="Google Shape;486;p43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490" name="Google Shape;490;p43"/>
          <p:cNvSpPr txBox="1"/>
          <p:nvPr>
            <p:ph idx="1" type="body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43"/>
          <p:cNvSpPr txBox="1"/>
          <p:nvPr>
            <p:ph idx="2" type="body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3" type="body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43"/>
          <p:cNvSpPr txBox="1"/>
          <p:nvPr>
            <p:ph idx="4" type="body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4" name="Google Shape;494;p43"/>
          <p:cNvSpPr txBox="1"/>
          <p:nvPr>
            <p:ph idx="5" type="subTitle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43"/>
          <p:cNvSpPr txBox="1"/>
          <p:nvPr>
            <p:ph idx="6" type="subTitle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43"/>
          <p:cNvSpPr txBox="1"/>
          <p:nvPr>
            <p:ph idx="7" type="subTitle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43"/>
          <p:cNvSpPr txBox="1"/>
          <p:nvPr>
            <p:ph idx="8" type="subTitle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1">
  <p:cSld name="CUSTOM_30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0" name="Google Shape;500;p44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1" name="Google Shape;501;p44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2" name="Google Shape;502;p44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3" name="Google Shape;503;p44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4" name="Google Shape;504;p44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06" name="Google Shape;506;p44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44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44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2">
  <p:cSld name="CUSTOM_3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/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1" name="Google Shape;511;p45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14" name="Google Shape;514;p45"/>
          <p:cNvSpPr txBox="1"/>
          <p:nvPr>
            <p:ph idx="1" type="body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45"/>
          <p:cNvSpPr txBox="1"/>
          <p:nvPr>
            <p:ph idx="2" type="body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6" name="Google Shape;516;p45"/>
          <p:cNvSpPr txBox="1"/>
          <p:nvPr>
            <p:ph idx="3" type="body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45"/>
          <p:cNvSpPr txBox="1"/>
          <p:nvPr>
            <p:ph idx="4" type="subTitle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45"/>
          <p:cNvSpPr txBox="1"/>
          <p:nvPr>
            <p:ph idx="5" type="subTitle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45"/>
          <p:cNvSpPr txBox="1"/>
          <p:nvPr>
            <p:ph idx="6" type="subTitle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1">
  <p:cSld name="CUSTOM_3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22" name="Google Shape;522;p46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3" name="Google Shape;523;p46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4" name="Google Shape;524;p46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5" name="Google Shape;525;p46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26" name="Google Shape;526;p46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46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2">
  <p:cSld name="CUSTOM_33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/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0" name="Google Shape;530;p47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1" name="Google Shape;531;p47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2" name="Google Shape;532;p47"/>
          <p:cNvSpPr txBox="1"/>
          <p:nvPr>
            <p:ph idx="1" type="body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47"/>
          <p:cNvSpPr txBox="1"/>
          <p:nvPr>
            <p:ph idx="2" type="body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47"/>
          <p:cNvSpPr txBox="1"/>
          <p:nvPr>
            <p:ph idx="3" type="subTitle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47"/>
          <p:cNvSpPr txBox="1"/>
          <p:nvPr>
            <p:ph idx="4" type="subTitle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1">
  <p:cSld name="CUSTOM_35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8" name="Google Shape;538;p48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42" name="Google Shape;542;p48"/>
          <p:cNvSpPr txBox="1"/>
          <p:nvPr>
            <p:ph idx="1" type="body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3" name="Google Shape;543;p48"/>
          <p:cNvSpPr txBox="1"/>
          <p:nvPr>
            <p:ph idx="2" type="body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4" name="Google Shape;544;p48"/>
          <p:cNvSpPr txBox="1"/>
          <p:nvPr>
            <p:ph idx="3" type="body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5" name="Google Shape;545;p48"/>
          <p:cNvSpPr txBox="1"/>
          <p:nvPr>
            <p:ph idx="4" type="body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6" name="Google Shape;546;p48"/>
          <p:cNvSpPr txBox="1"/>
          <p:nvPr>
            <p:ph idx="5" type="subTitle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48"/>
          <p:cNvSpPr txBox="1"/>
          <p:nvPr>
            <p:ph idx="6" type="subTitle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48"/>
          <p:cNvSpPr txBox="1"/>
          <p:nvPr>
            <p:ph idx="7" type="subTitle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48"/>
          <p:cNvSpPr txBox="1"/>
          <p:nvPr>
            <p:ph idx="8" type="subTitle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2">
  <p:cSld name="CUSTOM_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2" name="Google Shape;552;p49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3" name="Google Shape;553;p49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4" name="Google Shape;554;p49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5" name="Google Shape;555;p49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56" name="Google Shape;556;p49"/>
          <p:cNvSpPr txBox="1"/>
          <p:nvPr>
            <p:ph idx="1" type="body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49"/>
          <p:cNvSpPr txBox="1"/>
          <p:nvPr>
            <p:ph idx="2" type="body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8" name="Google Shape;558;p49"/>
          <p:cNvSpPr txBox="1"/>
          <p:nvPr>
            <p:ph idx="3" type="body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9" name="Google Shape;559;p49"/>
          <p:cNvSpPr txBox="1"/>
          <p:nvPr>
            <p:ph idx="4" type="body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49"/>
          <p:cNvSpPr txBox="1"/>
          <p:nvPr>
            <p:ph idx="5" type="subTitle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49"/>
          <p:cNvSpPr txBox="1"/>
          <p:nvPr>
            <p:ph idx="6" type="subTitle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49"/>
          <p:cNvSpPr txBox="1"/>
          <p:nvPr>
            <p:ph idx="7" type="subTitle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49"/>
          <p:cNvSpPr txBox="1"/>
          <p:nvPr>
            <p:ph idx="8" type="subTitle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1">
  <p:cSld name="CUSTOM_37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6" name="Google Shape;566;p50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7" name="Google Shape;567;p50"/>
          <p:cNvSpPr txBox="1"/>
          <p:nvPr>
            <p:ph idx="1" type="body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8" name="Google Shape;568;p50"/>
          <p:cNvSpPr txBox="1"/>
          <p:nvPr>
            <p:ph idx="2" type="body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9" name="Google Shape;569;p50"/>
          <p:cNvSpPr txBox="1"/>
          <p:nvPr>
            <p:ph idx="3" type="body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0" name="Google Shape;570;p50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2" name="Google Shape;572;p50"/>
          <p:cNvSpPr txBox="1"/>
          <p:nvPr>
            <p:ph idx="4" type="subTitle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0"/>
          <p:cNvSpPr txBox="1"/>
          <p:nvPr>
            <p:ph idx="5" type="subTitle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50"/>
          <p:cNvSpPr txBox="1"/>
          <p:nvPr>
            <p:ph idx="6" type="subTitle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3">
  <p:cSld name="BLANK_4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88825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65" name="Google Shape;65;p6"/>
          <p:cNvSpPr/>
          <p:nvPr>
            <p:ph idx="2" type="pic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941308" y="29472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3" type="title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6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122800" y="1995725"/>
            <a:ext cx="3401700" cy="17373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>
            <p:ph idx="4" type="pic"/>
          </p:nvPr>
        </p:nvSpPr>
        <p:spPr>
          <a:xfrm>
            <a:off x="476668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5" type="body"/>
          </p:nvPr>
        </p:nvSpPr>
        <p:spPr>
          <a:xfrm>
            <a:off x="6175858" y="29472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6" type="title"/>
          </p:nvPr>
        </p:nvSpPr>
        <p:spPr>
          <a:xfrm>
            <a:off x="617585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2">
  <p:cSld name="CUSTOM_38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 txBox="1"/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7" name="Google Shape;577;p51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8" name="Google Shape;578;p51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0" name="Google Shape;580;p51"/>
          <p:cNvSpPr txBox="1"/>
          <p:nvPr>
            <p:ph idx="1" type="body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51"/>
          <p:cNvSpPr txBox="1"/>
          <p:nvPr>
            <p:ph idx="2" type="body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51"/>
          <p:cNvSpPr txBox="1"/>
          <p:nvPr>
            <p:ph idx="3" type="body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51"/>
          <p:cNvSpPr txBox="1"/>
          <p:nvPr>
            <p:ph idx="4" type="subTitle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51"/>
          <p:cNvSpPr txBox="1"/>
          <p:nvPr>
            <p:ph idx="5" type="subTitle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51"/>
          <p:cNvSpPr txBox="1"/>
          <p:nvPr>
            <p:ph idx="6" type="subTitle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1">
  <p:cSld name="CUSTOM_39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8" name="Google Shape;588;p52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9" name="Google Shape;589;p52"/>
          <p:cNvSpPr txBox="1"/>
          <p:nvPr>
            <p:ph idx="1" type="body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0" name="Google Shape;590;p52"/>
          <p:cNvSpPr txBox="1"/>
          <p:nvPr>
            <p:ph idx="2" type="body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1" name="Google Shape;591;p52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2" name="Google Shape;592;p52"/>
          <p:cNvSpPr txBox="1"/>
          <p:nvPr>
            <p:ph idx="3" type="subTitle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52"/>
          <p:cNvSpPr txBox="1"/>
          <p:nvPr>
            <p:ph idx="4" type="subTitle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2">
  <p:cSld name="CUSTOM_40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/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6" name="Google Shape;596;p53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53"/>
          <p:cNvSpPr txBox="1"/>
          <p:nvPr>
            <p:ph idx="2" type="body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0" name="Google Shape;600;p53"/>
          <p:cNvSpPr txBox="1"/>
          <p:nvPr>
            <p:ph idx="3" type="subTitle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1" name="Google Shape;601;p53"/>
          <p:cNvSpPr txBox="1"/>
          <p:nvPr>
            <p:ph idx="4" type="subTitle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1">
  <p:cSld name="CUSTOM_34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4" name="Google Shape;604;p54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5" name="Google Shape;605;p54"/>
          <p:cNvSpPr txBox="1"/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54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08" name="Google Shape;608;p54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609" name="Google Shape;609;p54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11" name="Google Shape;611;p54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612" name="Google Shape;612;p54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54"/>
          <p:cNvSpPr txBox="1"/>
          <p:nvPr>
            <p:ph idx="2" type="body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2">
  <p:cSld name="CUSTOM_34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5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8" name="Google Shape;618;p55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9" name="Google Shape;619;p5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20" name="Google Shape;620;p55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22" name="Google Shape;622;p55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623" name="Google Shape;623;p55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24" name="Google Shape;624;p55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25" name="Google Shape;625;p55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626" name="Google Shape;626;p55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28" name="Google Shape;628;p55"/>
          <p:cNvSpPr txBox="1"/>
          <p:nvPr>
            <p:ph idx="1" type="body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55"/>
          <p:cNvSpPr txBox="1"/>
          <p:nvPr>
            <p:ph idx="2" type="body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3">
  <p:cSld name="CUSTOM_3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566250" y="520900"/>
            <a:ext cx="8040900" cy="36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6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38" name="Google Shape;638;p56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639" name="Google Shape;639;p56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641" name="Google Shape;641;p56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642" name="Google Shape;642;p56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644" name="Google Shape;644;p56"/>
          <p:cNvSpPr txBox="1"/>
          <p:nvPr>
            <p:ph idx="1" type="body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56"/>
          <p:cNvSpPr txBox="1"/>
          <p:nvPr>
            <p:ph idx="2" type="body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">
  <p:cSld name="BLANK_4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888250" y="23042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77" name="Google Shape;77;p7"/>
          <p:cNvSpPr/>
          <p:nvPr>
            <p:ph idx="2" type="pic"/>
          </p:nvPr>
        </p:nvSpPr>
        <p:spPr>
          <a:xfrm>
            <a:off x="532138" y="23041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1941308" y="28710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title"/>
          </p:nvPr>
        </p:nvSpPr>
        <p:spPr>
          <a:xfrm>
            <a:off x="1941301" y="25477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" name="Google Shape;80;p7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4233550" y="23041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5249400" y="23042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/>
          <p:nvPr>
            <p:ph idx="4" type="pic"/>
          </p:nvPr>
        </p:nvSpPr>
        <p:spPr>
          <a:xfrm>
            <a:off x="4893288" y="23040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7"/>
          <p:cNvSpPr txBox="1"/>
          <p:nvPr>
            <p:ph idx="5" type="body"/>
          </p:nvPr>
        </p:nvSpPr>
        <p:spPr>
          <a:xfrm>
            <a:off x="6302458" y="28710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6" type="title"/>
          </p:nvPr>
        </p:nvSpPr>
        <p:spPr>
          <a:xfrm>
            <a:off x="6302451" y="25477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7"/>
          <p:cNvSpPr/>
          <p:nvPr/>
        </p:nvSpPr>
        <p:spPr>
          <a:xfrm>
            <a:off x="8594700" y="23040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3">
  <p:cSld name="BLANK_4_2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888250" y="15037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 txBox="1"/>
          <p:nvPr>
            <p:ph type="title"/>
          </p:nvPr>
        </p:nvSpPr>
        <p:spPr>
          <a:xfrm>
            <a:off x="532150" y="571500"/>
            <a:ext cx="81189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91" name="Google Shape;91;p8"/>
          <p:cNvSpPr/>
          <p:nvPr>
            <p:ph idx="2" type="pic"/>
          </p:nvPr>
        </p:nvSpPr>
        <p:spPr>
          <a:xfrm>
            <a:off x="532138" y="15036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1941308" y="20705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3" type="title"/>
          </p:nvPr>
        </p:nvSpPr>
        <p:spPr>
          <a:xfrm>
            <a:off x="1941301" y="17472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4" name="Google Shape;94;p8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4233550" y="15036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5249400" y="15037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>
            <p:ph idx="4" type="pic"/>
          </p:nvPr>
        </p:nvSpPr>
        <p:spPr>
          <a:xfrm>
            <a:off x="4893288" y="15035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8"/>
          <p:cNvSpPr txBox="1"/>
          <p:nvPr>
            <p:ph idx="5" type="body"/>
          </p:nvPr>
        </p:nvSpPr>
        <p:spPr>
          <a:xfrm>
            <a:off x="6302458" y="20705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6" type="title"/>
          </p:nvPr>
        </p:nvSpPr>
        <p:spPr>
          <a:xfrm>
            <a:off x="6302451" y="17472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" name="Google Shape;101;p8"/>
          <p:cNvSpPr/>
          <p:nvPr/>
        </p:nvSpPr>
        <p:spPr>
          <a:xfrm>
            <a:off x="8594700" y="15035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907925" y="3002675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>
            <p:ph idx="7" type="pic"/>
          </p:nvPr>
        </p:nvSpPr>
        <p:spPr>
          <a:xfrm>
            <a:off x="551813" y="3002513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8"/>
          <p:cNvSpPr txBox="1"/>
          <p:nvPr>
            <p:ph idx="8" type="body"/>
          </p:nvPr>
        </p:nvSpPr>
        <p:spPr>
          <a:xfrm>
            <a:off x="1960983" y="3569490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9" type="title"/>
          </p:nvPr>
        </p:nvSpPr>
        <p:spPr>
          <a:xfrm>
            <a:off x="1960976" y="3246175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4253225" y="3002525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5269075" y="3002600"/>
            <a:ext cx="3401700" cy="11205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>
            <p:ph idx="13" type="pic"/>
          </p:nvPr>
        </p:nvSpPr>
        <p:spPr>
          <a:xfrm>
            <a:off x="4912963" y="30024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"/>
          <p:cNvSpPr txBox="1"/>
          <p:nvPr>
            <p:ph idx="14" type="body"/>
          </p:nvPr>
        </p:nvSpPr>
        <p:spPr>
          <a:xfrm>
            <a:off x="6322133" y="3569415"/>
            <a:ext cx="20766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8"/>
          <p:cNvSpPr txBox="1"/>
          <p:nvPr>
            <p:ph idx="15" type="title"/>
          </p:nvPr>
        </p:nvSpPr>
        <p:spPr>
          <a:xfrm>
            <a:off x="6322126" y="3246100"/>
            <a:ext cx="20766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8614375" y="3002450"/>
            <a:ext cx="56400" cy="11205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">
  <p:cSld name="BLANK_4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/>
          <p:nvPr/>
        </p:nvSpPr>
        <p:spPr>
          <a:xfrm rot="5400000">
            <a:off x="4521538" y="-275200"/>
            <a:ext cx="99900" cy="80787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532263" y="1804550"/>
            <a:ext cx="8079600" cy="1916700"/>
          </a:xfrm>
          <a:prstGeom prst="rect">
            <a:avLst/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571500" y="571500"/>
            <a:ext cx="80796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Hanken Grotesk"/>
              <a:buNone/>
              <a:defRPr b="1" sz="2700">
                <a:solidFill>
                  <a:srgbClr val="3F3F3F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16" name="Google Shape;116;p9"/>
          <p:cNvSpPr/>
          <p:nvPr>
            <p:ph idx="2" type="pic"/>
          </p:nvPr>
        </p:nvSpPr>
        <p:spPr>
          <a:xfrm>
            <a:off x="874738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9"/>
          <p:cNvSpPr/>
          <p:nvPr>
            <p:ph idx="3" type="pic"/>
          </p:nvPr>
        </p:nvSpPr>
        <p:spPr>
          <a:xfrm>
            <a:off x="3611497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9"/>
          <p:cNvSpPr/>
          <p:nvPr>
            <p:ph idx="4" type="pic"/>
          </p:nvPr>
        </p:nvSpPr>
        <p:spPr>
          <a:xfrm>
            <a:off x="6348266" y="1575938"/>
            <a:ext cx="1120500" cy="112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9"/>
          <p:cNvSpPr txBox="1"/>
          <p:nvPr>
            <p:ph idx="1" type="body"/>
          </p:nvPr>
        </p:nvSpPr>
        <p:spPr>
          <a:xfrm>
            <a:off x="796125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9"/>
          <p:cNvSpPr txBox="1"/>
          <p:nvPr>
            <p:ph idx="5" type="title"/>
          </p:nvPr>
        </p:nvSpPr>
        <p:spPr>
          <a:xfrm>
            <a:off x="796119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9"/>
          <p:cNvSpPr txBox="1"/>
          <p:nvPr>
            <p:ph idx="6" type="body"/>
          </p:nvPr>
        </p:nvSpPr>
        <p:spPr>
          <a:xfrm>
            <a:off x="3532850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7" type="title"/>
          </p:nvPr>
        </p:nvSpPr>
        <p:spPr>
          <a:xfrm>
            <a:off x="3532850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8" type="body"/>
          </p:nvPr>
        </p:nvSpPr>
        <p:spPr>
          <a:xfrm>
            <a:off x="6269630" y="3118104"/>
            <a:ext cx="1999800" cy="38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9" type="title"/>
          </p:nvPr>
        </p:nvSpPr>
        <p:spPr>
          <a:xfrm>
            <a:off x="6269636" y="2870981"/>
            <a:ext cx="19998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5" name="Google Shape;125;p9"/>
          <p:cNvSpPr/>
          <p:nvPr/>
        </p:nvSpPr>
        <p:spPr>
          <a:xfrm>
            <a:off x="7366714" y="837880"/>
            <a:ext cx="327300" cy="3273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896500" y="76200"/>
            <a:ext cx="1120500" cy="11205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an image and 4 bullets">
  <p:cSld name="BLANK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5138125" y="2908075"/>
            <a:ext cx="2701800" cy="2701800"/>
          </a:xfrm>
          <a:prstGeom prst="plus">
            <a:avLst>
              <a:gd fmla="val 34849" name="adj"/>
            </a:avLst>
          </a:prstGeom>
          <a:solidFill>
            <a:srgbClr val="E2E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571500" y="571500"/>
            <a:ext cx="5115900" cy="554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Hanken Grotesk"/>
              <a:buNone/>
              <a:defRPr b="1" sz="27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" type="subTitle"/>
          </p:nvPr>
        </p:nvSpPr>
        <p:spPr>
          <a:xfrm>
            <a:off x="571500" y="1415288"/>
            <a:ext cx="5115900" cy="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None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2" type="body"/>
          </p:nvPr>
        </p:nvSpPr>
        <p:spPr>
          <a:xfrm>
            <a:off x="1147744" y="2539538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10"/>
          <p:cNvSpPr txBox="1"/>
          <p:nvPr>
            <p:ph idx="3" type="title"/>
          </p:nvPr>
        </p:nvSpPr>
        <p:spPr>
          <a:xfrm>
            <a:off x="1147744" y="2250075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3825038" y="2539538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5" type="title"/>
          </p:nvPr>
        </p:nvSpPr>
        <p:spPr>
          <a:xfrm>
            <a:off x="3825038" y="2250075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6" type="body"/>
          </p:nvPr>
        </p:nvSpPr>
        <p:spPr>
          <a:xfrm>
            <a:off x="1147744" y="3796200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10"/>
          <p:cNvSpPr txBox="1"/>
          <p:nvPr>
            <p:ph idx="7" type="title"/>
          </p:nvPr>
        </p:nvSpPr>
        <p:spPr>
          <a:xfrm>
            <a:off x="1147744" y="3506738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10"/>
          <p:cNvSpPr txBox="1"/>
          <p:nvPr>
            <p:ph idx="8" type="body"/>
          </p:nvPr>
        </p:nvSpPr>
        <p:spPr>
          <a:xfrm>
            <a:off x="3825038" y="3796200"/>
            <a:ext cx="1798200" cy="7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85750" lvl="1" marL="914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85750" lvl="2" marL="1371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85750" lvl="3" marL="18288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●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Open Sans"/>
              <a:buChar char="○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900"/>
              <a:buFont typeface="Open Sans"/>
              <a:buChar char="■"/>
              <a:def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10"/>
          <p:cNvSpPr txBox="1"/>
          <p:nvPr>
            <p:ph idx="9" type="title"/>
          </p:nvPr>
        </p:nvSpPr>
        <p:spPr>
          <a:xfrm>
            <a:off x="3825038" y="3506738"/>
            <a:ext cx="1798200" cy="32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b="1" sz="1200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10"/>
          <p:cNvSpPr/>
          <p:nvPr>
            <p:ph idx="13" type="pic"/>
          </p:nvPr>
        </p:nvSpPr>
        <p:spPr>
          <a:xfrm>
            <a:off x="6272213" y="571500"/>
            <a:ext cx="2300400" cy="40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0"/>
          <p:cNvSpPr/>
          <p:nvPr/>
        </p:nvSpPr>
        <p:spPr>
          <a:xfrm>
            <a:off x="571500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3320325" y="231460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571500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3320325" y="3555950"/>
            <a:ext cx="420900" cy="225000"/>
          </a:xfrm>
          <a:prstGeom prst="rect">
            <a:avLst/>
          </a:prstGeom>
          <a:gradFill>
            <a:gsLst>
              <a:gs pos="0">
                <a:srgbClr val="2198E4"/>
              </a:gs>
              <a:gs pos="100000">
                <a:srgbClr val="0C62D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04</a:t>
            </a:r>
            <a:endParaRPr b="1" sz="900">
              <a:solidFill>
                <a:srgbClr val="FFFF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620721" y="4740146"/>
            <a:ext cx="523200" cy="235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71500" y="571500"/>
            <a:ext cx="8049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Hanken Grotesk SemiBold"/>
              <a:buNone/>
              <a:defRPr sz="2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71481" y="1726350"/>
            <a:ext cx="8049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80">
          <p15:clr>
            <a:srgbClr val="F26B43"/>
          </p15:clr>
        </p15:guide>
        <p15:guide id="2" pos="18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306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pos="360">
          <p15:clr>
            <a:srgbClr val="F26B43"/>
          </p15:clr>
        </p15:guide>
        <p15:guide id="7" orient="horz" pos="2880">
          <p15:clr>
            <a:srgbClr val="F26B43"/>
          </p15:clr>
        </p15:guide>
        <p15:guide id="8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"/>
          <p:cNvSpPr txBox="1"/>
          <p:nvPr>
            <p:ph type="title"/>
          </p:nvPr>
        </p:nvSpPr>
        <p:spPr>
          <a:xfrm>
            <a:off x="246550" y="1402950"/>
            <a:ext cx="5516700" cy="2793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Title: Smart Light System using PIR Sensor and  Light Sensor  using Arduino Uno </a:t>
            </a:r>
            <a:endParaRPr sz="3100"/>
          </a:p>
        </p:txBody>
      </p:sp>
      <p:sp>
        <p:nvSpPr>
          <p:cNvPr id="651" name="Google Shape;651;p57"/>
          <p:cNvSpPr txBox="1"/>
          <p:nvPr>
            <p:ph idx="1" type="body"/>
          </p:nvPr>
        </p:nvSpPr>
        <p:spPr>
          <a:xfrm>
            <a:off x="333300" y="3802925"/>
            <a:ext cx="4156800" cy="1921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351C75"/>
                </a:solidFill>
              </a:rPr>
              <a:t>BY - SARANSH PATEL </a:t>
            </a:r>
            <a:endParaRPr b="1" i="1" sz="18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351C75"/>
                </a:solidFill>
              </a:rPr>
              <a:t>IBM_PBLP</a:t>
            </a:r>
            <a:endParaRPr b="1" i="1" sz="1800">
              <a:solidFill>
                <a:srgbClr val="351C75"/>
              </a:solidFill>
            </a:endParaRPr>
          </a:p>
        </p:txBody>
      </p:sp>
      <p:pic>
        <p:nvPicPr>
          <p:cNvPr id="652" name="Google Shape;652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978" l="0" r="0" t="12985"/>
          <a:stretch/>
        </p:blipFill>
        <p:spPr>
          <a:xfrm>
            <a:off x="5870827" y="571500"/>
            <a:ext cx="27018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"/>
          <p:cNvSpPr txBox="1"/>
          <p:nvPr>
            <p:ph type="title"/>
          </p:nvPr>
        </p:nvSpPr>
        <p:spPr>
          <a:xfrm>
            <a:off x="571500" y="88950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Review - Highlights</a:t>
            </a:r>
            <a:endParaRPr/>
          </a:p>
        </p:txBody>
      </p:sp>
      <p:sp>
        <p:nvSpPr>
          <p:cNvPr id="726" name="Google Shape;726;p66"/>
          <p:cNvSpPr txBox="1"/>
          <p:nvPr>
            <p:ph idx="1" type="body"/>
          </p:nvPr>
        </p:nvSpPr>
        <p:spPr>
          <a:xfrm>
            <a:off x="285750" y="571500"/>
            <a:ext cx="5438100" cy="435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Motion Detection: Uses digitalRead(PIR_PIN) to check for motion; a HIGH value indicates motion.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Light Sensing: Uses analogRead(LDR_PIN) to read the analog value from the LDR. Higher analog values indicate darker conditions.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Conditional Bulb Activation : The core logic is in the if statement: c++ if (motionDetected &amp;&amp; isDark) { digitalWrite(RELAY_PIN, HIGH); // Turn on the bulb } else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Safety and Energy Efficiency: The system ensures the bulb only turns on when needed, reducing energy waste and improving safety by providing light when motion is detected in the dark.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727" name="Google Shape;727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997" l="0" r="0" t="13997"/>
          <a:stretch/>
        </p:blipFill>
        <p:spPr>
          <a:xfrm>
            <a:off x="5794650" y="571500"/>
            <a:ext cx="2777999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 txBox="1"/>
          <p:nvPr>
            <p:ph type="title"/>
          </p:nvPr>
        </p:nvSpPr>
        <p:spPr>
          <a:xfrm>
            <a:off x="93125" y="0"/>
            <a:ext cx="5266800" cy="48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Bulb turns on - Both Condition met</a:t>
            </a:r>
            <a:endParaRPr/>
          </a:p>
        </p:txBody>
      </p:sp>
      <p:sp>
        <p:nvSpPr>
          <p:cNvPr id="733" name="Google Shape;733;p67"/>
          <p:cNvSpPr txBox="1"/>
          <p:nvPr>
            <p:ph idx="1" type="body"/>
          </p:nvPr>
        </p:nvSpPr>
        <p:spPr>
          <a:xfrm>
            <a:off x="93125" y="482700"/>
            <a:ext cx="8961000" cy="402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Conditions Met (from code) :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if (LightSensorVal &lt; 600)  {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  if (PIRSensorVal == HIGH)  {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    digitalWrite(8, HIGH);    // Turn ON bulb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  }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}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LightSensorVal &lt; 600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It's dark (night time), no value print on serial monitor .</a:t>
            </a:r>
            <a:b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PIRSensorVal == HIGH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Motion is detected.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Bulb turns ON and remains ON for 5 seconds (</a:t>
            </a:r>
            <a:r>
              <a:rPr lang="en-GB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delay(5000)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8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8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8"/>
          <p:cNvSpPr/>
          <p:nvPr>
            <p:ph idx="2" type="pic"/>
          </p:nvPr>
        </p:nvSpPr>
        <p:spPr>
          <a:xfrm>
            <a:off x="114720" y="445025"/>
            <a:ext cx="8457900" cy="4126800"/>
          </a:xfrm>
          <a:prstGeom prst="rect">
            <a:avLst/>
          </a:prstGeom>
        </p:spPr>
      </p:sp>
      <p:pic>
        <p:nvPicPr>
          <p:cNvPr id="741" name="Google Shape;741;p68" title="Screenshot from 2025-08-04 13-08-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" y="74575"/>
            <a:ext cx="8971150" cy="49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9"/>
          <p:cNvSpPr txBox="1"/>
          <p:nvPr>
            <p:ph type="title"/>
          </p:nvPr>
        </p:nvSpPr>
        <p:spPr>
          <a:xfrm>
            <a:off x="128275" y="92775"/>
            <a:ext cx="4631100" cy="478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Bulb Remains OFF – Daylight Present</a:t>
            </a:r>
            <a:endParaRPr/>
          </a:p>
        </p:txBody>
      </p:sp>
      <p:sp>
        <p:nvSpPr>
          <p:cNvPr id="747" name="Google Shape;747;p69"/>
          <p:cNvSpPr txBox="1"/>
          <p:nvPr>
            <p:ph idx="1" type="body"/>
          </p:nvPr>
        </p:nvSpPr>
        <p:spPr>
          <a:xfrm>
            <a:off x="128275" y="665975"/>
            <a:ext cx="8853000" cy="399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Conditions Triggered (from code):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if (LightSensorVal &gt;= 600) {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  digitalWrite(8, LOW); // Keep bulb OFF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}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LightSensorVal &gt;= 600</a:t>
            </a: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It's bright (day time), value printed on serial monitor (675 &gt;600) .</a:t>
            </a:r>
            <a:b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Regardless of PIR sensor state, bulb will stay OFF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 if motion is detected, bulb remains OFF to save energy.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>
            <p:ph type="title"/>
          </p:nvPr>
        </p:nvSpPr>
        <p:spPr>
          <a:xfrm>
            <a:off x="566250" y="44502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0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0"/>
          <p:cNvSpPr/>
          <p:nvPr>
            <p:ph idx="2" type="pic"/>
          </p:nvPr>
        </p:nvSpPr>
        <p:spPr>
          <a:xfrm>
            <a:off x="47400" y="192875"/>
            <a:ext cx="8525100" cy="4379100"/>
          </a:xfrm>
          <a:prstGeom prst="rect">
            <a:avLst/>
          </a:prstGeom>
        </p:spPr>
      </p:sp>
      <p:pic>
        <p:nvPicPr>
          <p:cNvPr id="755" name="Google Shape;755;p70" title="Screenshot from 2025-08-04 13-05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" y="56375"/>
            <a:ext cx="9033800" cy="49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"/>
          <p:cNvSpPr txBox="1"/>
          <p:nvPr>
            <p:ph type="title"/>
          </p:nvPr>
        </p:nvSpPr>
        <p:spPr>
          <a:xfrm>
            <a:off x="0" y="88950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Schematic view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1"/>
          <p:cNvSpPr txBox="1"/>
          <p:nvPr>
            <p:ph idx="1" type="body"/>
          </p:nvPr>
        </p:nvSpPr>
        <p:spPr>
          <a:xfrm>
            <a:off x="566250" y="1149575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1"/>
          <p:cNvSpPr/>
          <p:nvPr>
            <p:ph idx="2" type="pic"/>
          </p:nvPr>
        </p:nvSpPr>
        <p:spPr>
          <a:xfrm>
            <a:off x="73675" y="571500"/>
            <a:ext cx="8499000" cy="4000500"/>
          </a:xfrm>
          <a:prstGeom prst="rect">
            <a:avLst/>
          </a:prstGeom>
        </p:spPr>
      </p:sp>
      <p:pic>
        <p:nvPicPr>
          <p:cNvPr id="763" name="Google Shape;763;p71" title="Screenshot from 2025-08-04 13-12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482550"/>
            <a:ext cx="8572499" cy="45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"/>
          <p:cNvSpPr txBox="1"/>
          <p:nvPr>
            <p:ph type="title"/>
          </p:nvPr>
        </p:nvSpPr>
        <p:spPr>
          <a:xfrm>
            <a:off x="3531375" y="319800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Applications</a:t>
            </a:r>
            <a:endParaRPr/>
          </a:p>
        </p:txBody>
      </p:sp>
      <p:sp>
        <p:nvSpPr>
          <p:cNvPr id="769" name="Google Shape;769;p72"/>
          <p:cNvSpPr txBox="1"/>
          <p:nvPr>
            <p:ph idx="1" type="body"/>
          </p:nvPr>
        </p:nvSpPr>
        <p:spPr>
          <a:xfrm>
            <a:off x="3465600" y="886850"/>
            <a:ext cx="5106900" cy="3609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Home Lighting Automation: Automatically control indoor and outdoor lights based on occupancy and ambient light.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Office Energy Saving: Reduce electricity bills by ensuring lights are only on when needed in office spaces.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Smart Building Integration: Integrate with building management systems for centralized control and monitoring of lighting.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Security Systems: Use motion-activated lighting as a deterrent for intruders.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770" name="Google Shape;770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496050" y="571500"/>
            <a:ext cx="23004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"/>
          <p:cNvSpPr txBox="1"/>
          <p:nvPr>
            <p:ph type="title"/>
          </p:nvPr>
        </p:nvSpPr>
        <p:spPr>
          <a:xfrm>
            <a:off x="566250" y="135675"/>
            <a:ext cx="40935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the System</a:t>
            </a:r>
            <a:endParaRPr/>
          </a:p>
        </p:txBody>
      </p:sp>
      <p:sp>
        <p:nvSpPr>
          <p:cNvPr id="776" name="Google Shape;776;p73"/>
          <p:cNvSpPr txBox="1"/>
          <p:nvPr>
            <p:ph idx="1" type="body"/>
          </p:nvPr>
        </p:nvSpPr>
        <p:spPr>
          <a:xfrm>
            <a:off x="566250" y="667350"/>
            <a:ext cx="4093500" cy="351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redoka"/>
              <a:buChar char="●"/>
            </a:pPr>
            <a:r>
              <a:rPr lang="en-GB" sz="1300">
                <a:latin typeface="Fredoka"/>
                <a:ea typeface="Fredoka"/>
                <a:cs typeface="Fredoka"/>
                <a:sym typeface="Fredoka"/>
              </a:rPr>
              <a:t>Energy-Efficient: Reduces energy consumption by only activating lights when necessary.</a:t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redoka"/>
              <a:buChar char="●"/>
            </a:pPr>
            <a:r>
              <a:rPr lang="en-GB" sz="1300">
                <a:latin typeface="Fredoka"/>
                <a:ea typeface="Fredoka"/>
                <a:cs typeface="Fredoka"/>
                <a:sym typeface="Fredoka"/>
              </a:rPr>
              <a:t>Cost-Effective: Low component cost and potential savings on electricity bills.</a:t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redoka"/>
              <a:buChar char="●"/>
            </a:pPr>
            <a:r>
              <a:rPr lang="en-GB" sz="1300">
                <a:latin typeface="Fredoka"/>
                <a:ea typeface="Fredoka"/>
                <a:cs typeface="Fredoka"/>
                <a:sym typeface="Fredoka"/>
              </a:rPr>
              <a:t>Scalable: Easily expandable to control multiple lights and integrate with other smart home devices.</a:t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redoka"/>
              <a:buChar char="●"/>
            </a:pPr>
            <a:r>
              <a:rPr lang="en-GB" sz="1300">
                <a:latin typeface="Fredoka"/>
                <a:ea typeface="Fredoka"/>
                <a:cs typeface="Fredoka"/>
                <a:sym typeface="Fredoka"/>
              </a:rPr>
              <a:t>Improves User Comfort and Safety: Provides convenient and automatic lighting when and where it's needed, enhancing safety.</a:t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Fredoka"/>
              <a:ea typeface="Fredoka"/>
              <a:cs typeface="Fredoka"/>
              <a:sym typeface="Fred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Fredoka"/>
              <a:buChar char="●"/>
            </a:pPr>
            <a:r>
              <a:rPr lang="en-GB" sz="1300">
                <a:latin typeface="Fredoka"/>
                <a:ea typeface="Fredoka"/>
                <a:cs typeface="Fredoka"/>
                <a:sym typeface="Fredoka"/>
              </a:rPr>
              <a:t>Demonstrates IoT Principles: Provides a hands-on example of connecting sensors and actuators for automated control.</a:t>
            </a:r>
            <a:endParaRPr sz="13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777" name="Google Shape;777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997" l="0" r="0" t="13997"/>
          <a:stretch/>
        </p:blipFill>
        <p:spPr>
          <a:xfrm>
            <a:off x="5794650" y="571500"/>
            <a:ext cx="2777999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783" name="Google Shape;783;p74"/>
          <p:cNvSpPr txBox="1"/>
          <p:nvPr>
            <p:ph idx="1" type="body"/>
          </p:nvPr>
        </p:nvSpPr>
        <p:spPr>
          <a:xfrm>
            <a:off x="3531375" y="1077925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This project successfully demonstrates the implementation of a smart home lighting system using Arduino, PIR, and LDR sensors.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Provides a practical example of automation principles.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Highlights the potential for energy savings and improved user experience.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Offers a foundation for more advanced smart home applications.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Fredoka"/>
              <a:buChar char="●"/>
            </a:pPr>
            <a:r>
              <a:rPr lang="en-GB" sz="1500">
                <a:latin typeface="Fredoka"/>
                <a:ea typeface="Fredoka"/>
                <a:cs typeface="Fredoka"/>
                <a:sym typeface="Fredoka"/>
              </a:rPr>
              <a:t>This project illustrates a real-world relevant application of IoT and embedded systems concepts using Arduino.</a:t>
            </a:r>
            <a:endParaRPr sz="15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784" name="Google Shape;784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496050" y="571500"/>
            <a:ext cx="23004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/>
          <p:nvPr>
            <p:ph type="title"/>
          </p:nvPr>
        </p:nvSpPr>
        <p:spPr>
          <a:xfrm>
            <a:off x="329650" y="105475"/>
            <a:ext cx="5136300" cy="69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Project</a:t>
            </a:r>
            <a:endParaRPr/>
          </a:p>
        </p:txBody>
      </p:sp>
      <p:sp>
        <p:nvSpPr>
          <p:cNvPr id="658" name="Google Shape;658;p58"/>
          <p:cNvSpPr txBox="1"/>
          <p:nvPr>
            <p:ph idx="1" type="body"/>
          </p:nvPr>
        </p:nvSpPr>
        <p:spPr>
          <a:xfrm>
            <a:off x="366080" y="811505"/>
            <a:ext cx="4957500" cy="3787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</a:t>
            </a:r>
            <a:r>
              <a:rPr lang="en-GB" sz="1500"/>
              <a:t>he goal of this project is to automate home lighting using PIR (Passive Infrared) and LDR (Light Dependent Resistor) sensors integrated with an Arduino UNO micro-controller.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Aims to reduce energy consumption by activating lights only when needed.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Integrates motion and ambient light detection for intelligent control.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Showcases a practical application of embedded systems in smart home technology In TinkerCad.</a:t>
            </a:r>
            <a:endParaRPr sz="1500"/>
          </a:p>
        </p:txBody>
      </p:sp>
      <p:pic>
        <p:nvPicPr>
          <p:cNvPr id="659" name="Google Shape;659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997" l="0" r="0" t="13997"/>
          <a:stretch/>
        </p:blipFill>
        <p:spPr>
          <a:xfrm>
            <a:off x="5794650" y="571500"/>
            <a:ext cx="2777999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type="title"/>
          </p:nvPr>
        </p:nvSpPr>
        <p:spPr>
          <a:xfrm>
            <a:off x="3262595" y="83675"/>
            <a:ext cx="5252700" cy="755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List</a:t>
            </a:r>
            <a:endParaRPr/>
          </a:p>
        </p:txBody>
      </p:sp>
      <p:sp>
        <p:nvSpPr>
          <p:cNvPr id="665" name="Google Shape;665;p59"/>
          <p:cNvSpPr txBox="1"/>
          <p:nvPr>
            <p:ph idx="1" type="body"/>
          </p:nvPr>
        </p:nvSpPr>
        <p:spPr>
          <a:xfrm>
            <a:off x="3185367" y="613837"/>
            <a:ext cx="5461800" cy="4383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Arduino UNO: The microcontroller that processes sensor data and controls the relay.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PIR Sensor : Detects motion by sensing changes in infrared radiation.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LDR Sensor : Measures ambient light levels; resistance decreases as light increases.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10kΩ Resistor : Forms a voltage divider with the LDR to measure light intensity.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Relay Module(SPDT)  :  An electromechanical switch to control the AC bulb safely.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AC Bulb : The light source being controlled.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Power Supply : Provides necessary power to the Arduino and other components.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Breadboard : Used for prototyping and connecting components.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Wires : Connect all components together.</a:t>
            </a:r>
            <a:endParaRPr sz="1300"/>
          </a:p>
        </p:txBody>
      </p:sp>
      <p:pic>
        <p:nvPicPr>
          <p:cNvPr id="666" name="Google Shape;666;p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1708792"/>
            <a:ext cx="2300400" cy="17259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0"/>
          <p:cNvSpPr txBox="1"/>
          <p:nvPr>
            <p:ph type="title"/>
          </p:nvPr>
        </p:nvSpPr>
        <p:spPr>
          <a:xfrm>
            <a:off x="3531375" y="445025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0"/>
          <p:cNvSpPr txBox="1"/>
          <p:nvPr>
            <p:ph idx="1" type="body"/>
          </p:nvPr>
        </p:nvSpPr>
        <p:spPr>
          <a:xfrm>
            <a:off x="3465600" y="1207850"/>
            <a:ext cx="51069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60" title="Screenshot from 2025-08-04 12-22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528850"/>
            <a:ext cx="8368701" cy="41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 txBox="1"/>
          <p:nvPr>
            <p:ph type="title"/>
          </p:nvPr>
        </p:nvSpPr>
        <p:spPr>
          <a:xfrm>
            <a:off x="571500" y="190275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Principle</a:t>
            </a:r>
            <a:endParaRPr/>
          </a:p>
        </p:txBody>
      </p:sp>
      <p:sp>
        <p:nvSpPr>
          <p:cNvPr id="679" name="Google Shape;679;p61"/>
          <p:cNvSpPr txBox="1"/>
          <p:nvPr>
            <p:ph idx="1" type="body"/>
          </p:nvPr>
        </p:nvSpPr>
        <p:spPr>
          <a:xfrm>
            <a:off x="566250" y="866150"/>
            <a:ext cx="3986700" cy="3797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Fredoka"/>
                <a:ea typeface="Fredoka"/>
                <a:cs typeface="Fredoka"/>
                <a:sym typeface="Fredoka"/>
              </a:rPr>
              <a:t>The system activates the AC bulb only when two conditions are met:</a:t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Fredoka"/>
                <a:ea typeface="Fredoka"/>
                <a:cs typeface="Fredoka"/>
                <a:sym typeface="Fredoka"/>
              </a:rPr>
              <a:t>Motion Detection : The PIR sensor detects movement within its range.</a:t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Fredoka"/>
                <a:ea typeface="Fredoka"/>
                <a:cs typeface="Fredoka"/>
                <a:sym typeface="Fredoka"/>
              </a:rPr>
              <a:t>Low Light : The LDR senses that the ambient light is below a certain threshold. If both conditions are true, the Arduino activates the relay, turning on the bulb.</a:t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Fredoka"/>
                <a:ea typeface="Fredoka"/>
                <a:cs typeface="Fredoka"/>
                <a:sym typeface="Fredoka"/>
              </a:rPr>
              <a:t>Energy efficiency is achieved by preventing the bulb from turning on during daylight hours or when no one is present.</a:t>
            </a:r>
            <a:endParaRPr sz="14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680" name="Google Shape;680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978" l="0" r="0" t="12985"/>
          <a:stretch/>
        </p:blipFill>
        <p:spPr>
          <a:xfrm>
            <a:off x="5870827" y="571500"/>
            <a:ext cx="27018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/>
          <p:nvPr>
            <p:ph type="title"/>
          </p:nvPr>
        </p:nvSpPr>
        <p:spPr>
          <a:xfrm>
            <a:off x="47650" y="35550"/>
            <a:ext cx="3747300" cy="475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</a:t>
            </a:r>
            <a:r>
              <a:rPr lang="en-GB"/>
              <a:t>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2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2"/>
          <p:cNvSpPr/>
          <p:nvPr>
            <p:ph idx="2" type="pic"/>
          </p:nvPr>
        </p:nvSpPr>
        <p:spPr>
          <a:xfrm>
            <a:off x="110075" y="571500"/>
            <a:ext cx="8462700" cy="4461900"/>
          </a:xfrm>
          <a:prstGeom prst="rect">
            <a:avLst/>
          </a:prstGeom>
        </p:spPr>
      </p:sp>
      <p:pic>
        <p:nvPicPr>
          <p:cNvPr id="688" name="Google Shape;688;p62" title="Screenshot from 2025-08-04 12-43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5" y="571500"/>
            <a:ext cx="8426025" cy="44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/>
          <p:nvPr>
            <p:ph type="title"/>
          </p:nvPr>
        </p:nvSpPr>
        <p:spPr>
          <a:xfrm>
            <a:off x="458100" y="179300"/>
            <a:ext cx="80115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Sensors and Relay</a:t>
            </a:r>
            <a:endParaRPr/>
          </a:p>
        </p:txBody>
      </p:sp>
      <p:sp>
        <p:nvSpPr>
          <p:cNvPr id="694" name="Google Shape;694;p63"/>
          <p:cNvSpPr txBox="1"/>
          <p:nvPr>
            <p:ph idx="1" type="body"/>
          </p:nvPr>
        </p:nvSpPr>
        <p:spPr>
          <a:xfrm>
            <a:off x="458100" y="3237250"/>
            <a:ext cx="2537700" cy="171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redoka"/>
                <a:ea typeface="Fredoka"/>
                <a:cs typeface="Fredoka"/>
                <a:sym typeface="Fredoka"/>
              </a:rPr>
              <a:t>Detects motion by sensing changes in infrared radiation emitted by warm objects. Outputs a HIGH signal when motion is detected, and LOW otherwise. Adjustable sensitivity and time delay settings.</a:t>
            </a:r>
            <a:endParaRPr sz="120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5" name="Google Shape;695;p63"/>
          <p:cNvSpPr txBox="1"/>
          <p:nvPr>
            <p:ph idx="2" type="subTitle"/>
          </p:nvPr>
        </p:nvSpPr>
        <p:spPr>
          <a:xfrm>
            <a:off x="595350" y="2673200"/>
            <a:ext cx="24156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PIR Sensor</a:t>
            </a:r>
            <a:endParaRPr/>
          </a:p>
        </p:txBody>
      </p:sp>
      <p:sp>
        <p:nvSpPr>
          <p:cNvPr id="696" name="Google Shape;696;p63"/>
          <p:cNvSpPr txBox="1"/>
          <p:nvPr>
            <p:ph idx="3" type="body"/>
          </p:nvPr>
        </p:nvSpPr>
        <p:spPr>
          <a:xfrm>
            <a:off x="3295275" y="3275225"/>
            <a:ext cx="2444700" cy="175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redoka"/>
                <a:ea typeface="Fredoka"/>
                <a:cs typeface="Fredoka"/>
                <a:sym typeface="Fredoka"/>
              </a:rPr>
              <a:t>A photoresistor whose resistance varies based on the intensity of light. Used in a voltage divider circuit to convert light intensity into a voltage that the Arduino can read. Lower resistance in bright light and higher resistance in darkness.</a:t>
            </a:r>
            <a:endParaRPr sz="120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7" name="Google Shape;697;p63"/>
          <p:cNvSpPr txBox="1"/>
          <p:nvPr>
            <p:ph idx="4" type="subTitle"/>
          </p:nvPr>
        </p:nvSpPr>
        <p:spPr>
          <a:xfrm>
            <a:off x="3349657" y="267320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LDR</a:t>
            </a:r>
            <a:endParaRPr/>
          </a:p>
        </p:txBody>
      </p:sp>
      <p:sp>
        <p:nvSpPr>
          <p:cNvPr id="698" name="Google Shape;698;p63"/>
          <p:cNvSpPr txBox="1"/>
          <p:nvPr>
            <p:ph idx="5" type="body"/>
          </p:nvPr>
        </p:nvSpPr>
        <p:spPr>
          <a:xfrm>
            <a:off x="5946450" y="3275225"/>
            <a:ext cx="2537700" cy="167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redoka"/>
                <a:ea typeface="Fredoka"/>
                <a:cs typeface="Fredoka"/>
                <a:sym typeface="Fredoka"/>
              </a:rPr>
              <a:t>An electromechanical switch that allows a low-voltage circuit (Arduino) to control a high-voltage circuit (AC bulb). Provides electrical isolation between the control circuit and the load circuit. Essential for safely controlling AC devices.</a:t>
            </a:r>
            <a:endParaRPr sz="120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9" name="Google Shape;699;p63"/>
          <p:cNvSpPr txBox="1"/>
          <p:nvPr>
            <p:ph idx="6" type="subTitle"/>
          </p:nvPr>
        </p:nvSpPr>
        <p:spPr>
          <a:xfrm>
            <a:off x="6039453" y="2673200"/>
            <a:ext cx="2444700" cy="273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Relay Module</a:t>
            </a:r>
            <a:endParaRPr/>
          </a:p>
        </p:txBody>
      </p:sp>
      <p:pic>
        <p:nvPicPr>
          <p:cNvPr id="700" name="Google Shape;700;p6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0698" r="10698" t="0"/>
          <a:stretch/>
        </p:blipFill>
        <p:spPr>
          <a:xfrm>
            <a:off x="580100" y="944300"/>
            <a:ext cx="2415600" cy="1536601"/>
          </a:xfrm>
          <a:prstGeom prst="rect">
            <a:avLst/>
          </a:prstGeom>
        </p:spPr>
      </p:pic>
      <p:pic>
        <p:nvPicPr>
          <p:cNvPr id="701" name="Google Shape;701;p63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0" l="10698" r="10698" t="0"/>
          <a:stretch/>
        </p:blipFill>
        <p:spPr>
          <a:xfrm>
            <a:off x="3317050" y="989775"/>
            <a:ext cx="2415600" cy="1536601"/>
          </a:xfrm>
          <a:prstGeom prst="rect">
            <a:avLst/>
          </a:prstGeom>
        </p:spPr>
      </p:pic>
      <p:pic>
        <p:nvPicPr>
          <p:cNvPr id="702" name="Google Shape;702;p63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0" l="10698" r="10698" t="0"/>
          <a:stretch/>
        </p:blipFill>
        <p:spPr>
          <a:xfrm>
            <a:off x="6054000" y="989775"/>
            <a:ext cx="2415600" cy="153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4"/>
          <p:cNvSpPr txBox="1"/>
          <p:nvPr>
            <p:ph type="title"/>
          </p:nvPr>
        </p:nvSpPr>
        <p:spPr>
          <a:xfrm>
            <a:off x="65825" y="71100"/>
            <a:ext cx="4093500" cy="500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snippet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4"/>
          <p:cNvSpPr txBox="1"/>
          <p:nvPr>
            <p:ph idx="1" type="body"/>
          </p:nvPr>
        </p:nvSpPr>
        <p:spPr>
          <a:xfrm>
            <a:off x="65825" y="66450"/>
            <a:ext cx="1995300" cy="438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4"/>
          <p:cNvSpPr txBox="1"/>
          <p:nvPr/>
        </p:nvSpPr>
        <p:spPr>
          <a:xfrm>
            <a:off x="5505500" y="1382725"/>
            <a:ext cx="306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64"/>
          <p:cNvSpPr/>
          <p:nvPr/>
        </p:nvSpPr>
        <p:spPr>
          <a:xfrm>
            <a:off x="3508375" y="500100"/>
            <a:ext cx="5436300" cy="41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64"/>
          <p:cNvSpPr txBox="1"/>
          <p:nvPr/>
        </p:nvSpPr>
        <p:spPr>
          <a:xfrm>
            <a:off x="3592525" y="546750"/>
            <a:ext cx="52680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void loop()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LightSensorVal = analogRead(A0);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PIRSensorVal = digitalRead(2);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RelayOutputVal = 8;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if (LightSensorVal &lt; 600) 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if (PIRSensorVal == HIGH) 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  digitalWrite(8, HIGH);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  delay(5000); // Wait for 5000 millisecond(s)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} else 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  digitalWrite(8, LOW);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  delay(1000); // Wait for 1000 millisecond(s)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}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} else 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digitalWrite(8, LOW);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Serial.println(LightSensorVal);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delay(100); // Wait for 100 millisecond(s)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}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}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12" name="Google Shape;712;p64"/>
          <p:cNvSpPr/>
          <p:nvPr/>
        </p:nvSpPr>
        <p:spPr>
          <a:xfrm>
            <a:off x="164675" y="571500"/>
            <a:ext cx="3266400" cy="41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64"/>
          <p:cNvSpPr txBox="1"/>
          <p:nvPr/>
        </p:nvSpPr>
        <p:spPr>
          <a:xfrm>
            <a:off x="288875" y="660600"/>
            <a:ext cx="3018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// C++ code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int LightSensor = 0;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int LightSensorVal = 0;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int PIRSensorVal = 0;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int RelayOutputVal = 0;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void setup()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{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pinMode(A0, INPUT);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pinMode(2, INPUT);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pinMode(8, OUTPUT);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Serial.begin(9600);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}</a:t>
            </a:r>
            <a:endParaRPr sz="12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 txBox="1"/>
          <p:nvPr>
            <p:ph type="title"/>
          </p:nvPr>
        </p:nvSpPr>
        <p:spPr>
          <a:xfrm>
            <a:off x="3392700" y="285750"/>
            <a:ext cx="5106900" cy="503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Code Explanation</a:t>
            </a:r>
            <a:endParaRPr/>
          </a:p>
        </p:txBody>
      </p:sp>
      <p:sp>
        <p:nvSpPr>
          <p:cNvPr id="719" name="Google Shape;719;p65"/>
          <p:cNvSpPr txBox="1"/>
          <p:nvPr>
            <p:ph idx="1" type="body"/>
          </p:nvPr>
        </p:nvSpPr>
        <p:spPr>
          <a:xfrm>
            <a:off x="3319800" y="707700"/>
            <a:ext cx="5252700" cy="3864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The Arduino code performs the following main functions: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Sensor Reading: Reads the digital value from the PIR sensor and the analog value from the LDR.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Pin Mode Setup: Configures the digital pins connected to the PIR sensor and relay module as inputs and outputs, respectively.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Conditional Logic: Implements an if statement to check if motion is detected and the light level is low.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redoka"/>
              <a:buChar char="●"/>
            </a:pPr>
            <a:r>
              <a:rPr lang="en-GB" sz="1600">
                <a:latin typeface="Fredoka"/>
                <a:ea typeface="Fredoka"/>
                <a:cs typeface="Fredoka"/>
                <a:sym typeface="Fredoka"/>
              </a:rPr>
              <a:t>Relay Control: Sets the digital output pin connected to the relay module HIGH or LOW to turn the bulb ON or OFF, respectively.</a:t>
            </a:r>
            <a:endParaRPr sz="160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720" name="Google Shape;720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29" l="0" r="0" t="6521"/>
          <a:stretch/>
        </p:blipFill>
        <p:spPr>
          <a:xfrm>
            <a:off x="571500" y="435300"/>
            <a:ext cx="2300400" cy="400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ime Slat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2198E4"/>
      </a:accent1>
      <a:accent2>
        <a:srgbClr val="0C62DF"/>
      </a:accent2>
      <a:accent3>
        <a:srgbClr val="006DFE"/>
      </a:accent3>
      <a:accent4>
        <a:srgbClr val="CFDEED"/>
      </a:accent4>
      <a:accent5>
        <a:srgbClr val="0C62DF"/>
      </a:accent5>
      <a:accent6>
        <a:srgbClr val="ECF0F3"/>
      </a:accent6>
      <a:hlink>
        <a:srgbClr val="2198E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